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officedocument.wordprocessingml.document" Extension="docx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13.bin"/>
  <Override ContentType="application/vnd.openxmlformats-officedocument.oleObject" PartName="/ppt/embeddings/oleObject9.bin"/>
  <Override ContentType="application/vnd.openxmlformats-officedocument.oleObject" PartName="/ppt/embeddings/oleObject6.bin"/>
  <Override ContentType="application/vnd.openxmlformats-officedocument.oleObject" PartName="/ppt/embeddings/oleObject4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wordprocessingml.document" PartName="/ppt/embeddings/Microsoft_Office_Word_Document5.docx"/>
  <Override ContentType="application/vnd.openxmlformats-officedocument.wordprocessingml.document" PartName="/ppt/embeddings/Microsoft_Office_Word_Document41.docx"/>
  <Override ContentType="application/vnd.openxmlformats-officedocument.wordprocessingml.document" PartName="/ppt/embeddings/Microsoft_Office_Word_Document19.docx"/>
  <Override ContentType="application/vnd.openxmlformats-officedocument.wordprocessingml.document" PartName="/ppt/embeddings/Microsoft_Office_Word_Document44.docx"/>
  <Override ContentType="application/vnd.openxmlformats-officedocument.wordprocessingml.document" PartName="/ppt/embeddings/Microsoft_Office_Word_Document13.docx"/>
  <Override ContentType="application/vnd.openxmlformats-officedocument.wordprocessingml.document" PartName="/ppt/embeddings/Microsoft_Office_Word_Document2.docx"/>
  <Override ContentType="application/vnd.openxmlformats-officedocument.wordprocessingml.document" PartName="/ppt/embeddings/Microsoft_Office_Word_Document16.docx"/>
  <Override ContentType="application/vnd.openxmlformats-officedocument.wordprocessingml.document" PartName="/ppt/embeddings/Microsoft_Office_Word_Document36.docx"/>
  <Override ContentType="application/vnd.openxmlformats-officedocument.wordprocessingml.document" PartName="/ppt/embeddings/Microsoft_Office_Word_Document21.docx"/>
  <Override ContentType="application/vnd.openxmlformats-officedocument.wordprocessingml.document" PartName="/ppt/embeddings/Microsoft_Office_Word_Document39.docx"/>
  <Override ContentType="application/vnd.openxmlformats-officedocument.wordprocessingml.document" PartName="/ppt/embeddings/Microsoft_Office_Word_Document10.docx"/>
  <Override ContentType="application/vnd.openxmlformats-officedocument.wordprocessingml.document" PartName="/ppt/embeddings/Microsoft_Office_Word_Document47.docx"/>
  <Override ContentType="application/vnd.openxmlformats-officedocument.wordprocessingml.document" PartName="/ppt/embeddings/Microsoft_Office_Word_Document32.docx"/>
  <Override ContentType="application/vnd.openxmlformats-officedocument.wordprocessingml.document" PartName="/ppt/embeddings/Microsoft_Office_Word_Document46.docx"/>
  <Override ContentType="application/vnd.openxmlformats-officedocument.wordprocessingml.document" PartName="/ppt/embeddings/Microsoft_Office_Word_Document24.docx"/>
  <Override ContentType="application/vnd.openxmlformats-officedocument.wordprocessingml.document" PartName="/ppt/embeddings/Microsoft_Office_Word_Document27.docx"/>
  <Override ContentType="application/vnd.openxmlformats-officedocument.wordprocessingml.document" PartName="/ppt/embeddings/Microsoft_Office_Word_Document40.docx"/>
  <Override ContentType="application/vnd.openxmlformats-officedocument.wordprocessingml.document" PartName="/ppt/embeddings/Microsoft_Office_Word_Document38.docx"/>
  <Override ContentType="application/vnd.openxmlformats-officedocument.wordprocessingml.document" PartName="/ppt/embeddings/Microsoft_Office_Word_Document43.docx"/>
  <Override ContentType="application/vnd.openxmlformats-officedocument.wordprocessingml.document" PartName="/ppt/embeddings/Microsoft_Office_Word_Document8.docx"/>
  <Override ContentType="application/vnd.openxmlformats-officedocument.wordprocessingml.document" PartName="/ppt/embeddings/Microsoft_Office_Word_Document35.docx"/>
  <Override ContentType="application/vnd.openxmlformats-officedocument.wordprocessingml.document" PartName="/ppt/embeddings/Microsoft_Office_Word_Document20.docx"/>
  <Override ContentType="application/vnd.openxmlformats-officedocument.wordprocessingml.document" PartName="/ppt/embeddings/Microsoft_Office_Word_Document23.docx"/>
  <Override ContentType="application/vnd.openxmlformats-officedocument.wordprocessingml.document" PartName="/ppt/embeddings/Microsoft_Office_Word_Document29.docx"/>
  <Override ContentType="application/vnd.openxmlformats-officedocument.wordprocessingml.document" PartName="/ppt/embeddings/Microsoft_Office_Word_Document12.docx"/>
  <Override ContentType="application/vnd.openxmlformats-officedocument.wordprocessingml.document" PartName="/ppt/embeddings/Microsoft_Office_Word_Document37.docx"/>
  <Override ContentType="application/vnd.openxmlformats-officedocument.wordprocessingml.document" PartName="/ppt/embeddings/Microsoft_Office_Word_Document15.docx"/>
  <Override ContentType="application/vnd.openxmlformats-officedocument.wordprocessingml.document" PartName="/ppt/embeddings/Microsoft_Office_Word_Document45.docx"/>
  <Override ContentType="application/vnd.openxmlformats-officedocument.wordprocessingml.document" PartName="/ppt/embeddings/Microsoft_Office_Word_Document1.docx"/>
  <Override ContentType="application/vnd.openxmlformats-officedocument.wordprocessingml.document" PartName="/ppt/embeddings/Microsoft_Office_Word_Document18.docx"/>
  <Override ContentType="application/vnd.openxmlformats-officedocument.wordprocessingml.document" PartName="/ppt/embeddings/Microsoft_Office_Word_Document42.docx"/>
  <Override ContentType="application/vnd.openxmlformats-officedocument.wordprocessingml.document" PartName="/ppt/embeddings/Microsoft_Office_Word_Document9.docx"/>
  <Override ContentType="application/vnd.openxmlformats-officedocument.wordprocessingml.document" PartName="/ppt/embeddings/Microsoft_Office_Word_Document7.docx"/>
  <Override ContentType="application/vnd.openxmlformats-officedocument.wordprocessingml.document" PartName="/ppt/embeddings/Microsoft_Office_Word_Document26.docx"/>
  <Override ContentType="application/vnd.openxmlformats-officedocument.wordprocessingml.document" PartName="/ppt/embeddings/Microsoft_Office_Word_Document31.docx"/>
  <Override ContentType="application/vnd.openxmlformats-officedocument.wordprocessingml.document" PartName="/ppt/embeddings/Microsoft_Office_Word_Document34.docx"/>
  <Override ContentType="application/vnd.openxmlformats-officedocument.wordprocessingml.document" PartName="/ppt/embeddings/Microsoft_Office_Word_Document4.docx"/>
  <Override ContentType="application/vnd.openxmlformats-officedocument.wordprocessingml.document" PartName="/ppt/embeddings/Microsoft_Office_Word_Document28.docx"/>
  <Override ContentType="application/vnd.openxmlformats-officedocument.wordprocessingml.document" PartName="/ppt/embeddings/Microsoft_Office_Word_Document11.docx"/>
  <Override ContentType="application/vnd.openxmlformats-officedocument.wordprocessingml.document" PartName="/ppt/embeddings/Microsoft_Office_Word_Document17.docx"/>
  <Override ContentType="application/vnd.openxmlformats-officedocument.wordprocessingml.document" PartName="/ppt/embeddings/Microsoft_Office_Word_Document25.docx"/>
  <Override ContentType="application/vnd.openxmlformats-officedocument.wordprocessingml.document" PartName="/ppt/embeddings/Microsoft_Office_Word_Document6.docx"/>
  <Override ContentType="application/vnd.openxmlformats-officedocument.wordprocessingml.document" PartName="/ppt/embeddings/Microsoft_Office_Word_Document33.docx"/>
  <Override ContentType="application/vnd.openxmlformats-officedocument.wordprocessingml.document" PartName="/ppt/embeddings/Microsoft_Office_Word_Document3.docx"/>
  <Override ContentType="application/vnd.openxmlformats-officedocument.wordprocessingml.document" PartName="/ppt/embeddings/Microsoft_Office_Word_Document22.docx"/>
  <Override ContentType="application/vnd.openxmlformats-officedocument.wordprocessingml.document" PartName="/ppt/embeddings/Microsoft_Office_Word_Document30.docx"/>
  <Override ContentType="application/vnd.openxmlformats-officedocument.wordprocessingml.document" PartName="/ppt/embeddings/Microsoft_Office_Word_Document14.docx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9144000"/>
  <p:notesSz cx="7010400" cy="9296400"/>
  <p:embeddedFontLst>
    <p:embeddedFont>
      <p:font typeface="Montserrat"/>
      <p:regular r:id="rId67"/>
      <p:bold r:id="rId68"/>
      <p:italic r:id="rId69"/>
      <p:boldItalic r:id="rId70"/>
    </p:embeddedFont>
    <p:embeddedFont>
      <p:font typeface="Arial Narrow"/>
      <p:regular r:id="rId71"/>
      <p:bold r:id="rId72"/>
      <p:italic r:id="rId73"/>
      <p:boldItalic r:id="rId74"/>
    </p:embeddedFont>
    <p:embeddedFont>
      <p:font typeface="Arvo"/>
      <p:regular r:id="rId75"/>
      <p:bold r:id="rId76"/>
      <p:italic r:id="rId77"/>
      <p:boldItalic r:id="rId78"/>
    </p:embeddedFont>
    <p:embeddedFont>
      <p:font typeface="Bebas Neue"/>
      <p:regular r:id="rId79"/>
    </p:embeddedFont>
    <p:embeddedFont>
      <p:font typeface="Poppins ExtraBold"/>
      <p:bold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2" roundtripDataSignature="AMtx7mjrQ2CjKWhuy7oAItYdppXKunpc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oppinsExtraBold-bold.fntdata"/><Relationship Id="rId82" Type="http://customschemas.google.com/relationships/presentationmetadata" Target="metadata"/><Relationship Id="rId81" Type="http://schemas.openxmlformats.org/officeDocument/2006/relationships/font" Target="fonts/Poppi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rialNarrow-italic.fntdata"/><Relationship Id="rId72" Type="http://schemas.openxmlformats.org/officeDocument/2006/relationships/font" Target="fonts/ArialNarrow-bold.fntdata"/><Relationship Id="rId31" Type="http://schemas.openxmlformats.org/officeDocument/2006/relationships/slide" Target="slides/slide26.xml"/><Relationship Id="rId75" Type="http://schemas.openxmlformats.org/officeDocument/2006/relationships/font" Target="fonts/Arvo-regular.fntdata"/><Relationship Id="rId30" Type="http://schemas.openxmlformats.org/officeDocument/2006/relationships/slide" Target="slides/slide25.xml"/><Relationship Id="rId74" Type="http://schemas.openxmlformats.org/officeDocument/2006/relationships/font" Target="fonts/ArialNarrow-boldItalic.fntdata"/><Relationship Id="rId33" Type="http://schemas.openxmlformats.org/officeDocument/2006/relationships/slide" Target="slides/slide28.xml"/><Relationship Id="rId77" Type="http://schemas.openxmlformats.org/officeDocument/2006/relationships/font" Target="fonts/Arvo-italic.fntdata"/><Relationship Id="rId32" Type="http://schemas.openxmlformats.org/officeDocument/2006/relationships/slide" Target="slides/slide27.xml"/><Relationship Id="rId76" Type="http://schemas.openxmlformats.org/officeDocument/2006/relationships/font" Target="fonts/Arvo-bold.fntdata"/><Relationship Id="rId35" Type="http://schemas.openxmlformats.org/officeDocument/2006/relationships/slide" Target="slides/slide30.xml"/><Relationship Id="rId79" Type="http://schemas.openxmlformats.org/officeDocument/2006/relationships/font" Target="fonts/BebasNeue-regular.fntdata"/><Relationship Id="rId34" Type="http://schemas.openxmlformats.org/officeDocument/2006/relationships/slide" Target="slides/slide29.xml"/><Relationship Id="rId78" Type="http://schemas.openxmlformats.org/officeDocument/2006/relationships/font" Target="fonts/Arvo-boldItalic.fntdata"/><Relationship Id="rId71" Type="http://schemas.openxmlformats.org/officeDocument/2006/relationships/font" Target="fonts/ArialNarrow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bold.fntdata"/><Relationship Id="rId23" Type="http://schemas.openxmlformats.org/officeDocument/2006/relationships/slide" Target="slides/slide18.xml"/><Relationship Id="rId67" Type="http://schemas.openxmlformats.org/officeDocument/2006/relationships/font" Target="fonts/Montserrat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14.v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5.v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6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7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8.v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9.v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0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1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2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3.v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4.v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5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6.vml.rels><?xml version="1.0" encoding="UTF-8" standalone="yes"?>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7.vml.rels><?xml version="1.0" encoding="UTF-8" standalone="yes"?>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8.vml.rels><?xml version="1.0" encoding="UTF-8" standalone="yes"?>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9.v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0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1.v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2.v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3.v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4.v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5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6.v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7.vml.rels><?xml version="1.0" encoding="UTF-8" standalone="yes"?>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38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9.vml.rels><?xml version="1.0" encoding="UTF-8" standalone="yes"?>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0.v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1.vml.rels><?xml version="1.0" encoding="UTF-8" standalone="yes"?>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42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43.vml.rels><?xml version="1.0" encoding="UTF-8" standalone="yes"?>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44.vml.rels><?xml version="1.0" encoding="UTF-8" standalone="yes"?>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5.v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46.vml.rels><?xml version="1.0" encoding="UTF-8" standalone="yes"?>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47.vml.rels><?xml version="1.0" encoding="UTF-8" standalone="yes"?>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48.vml.rels><?xml version="1.0" encoding="UTF-8" standalone="yes"?>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49.vml.rels><?xml version="1.0" encoding="UTF-8" standalone="yes"?>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0.vml.rels><?xml version="1.0" encoding="UTF-8" standalone="yes"?>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51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52.v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53.vml.rels><?xml version="1.0" encoding="UTF-8" standalone="yes"?>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54.vml.rels><?xml version="1.0" encoding="UTF-8" standalone="yes"?>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55.vml.rels><?xml version="1.0" encoding="UTF-8" standalone="yes"?>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56.vml.rels><?xml version="1.0" encoding="UTF-8" standalone="yes"?>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57.v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58.vml.rels><?xml version="1.0" encoding="UTF-8" standalone="yes"?>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59.vml.rels><?xml version="1.0" encoding="UTF-8" standalone="yes"?>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0.vml.rels><?xml version="1.0" encoding="UTF-8" standalone="yes"?>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256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" name="Google Shape;463;p2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0" name="Google Shape;310;p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8" name="Google Shape;598;p5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1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3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b="0" i="0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3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63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63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63"/>
          <p:cNvSpPr/>
          <p:nvPr/>
        </p:nvSpPr>
        <p:spPr>
          <a:xfrm>
            <a:off x="2383" y="6367712"/>
            <a:ext cx="9141619" cy="49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mbton College Logo" id="22" name="Google Shape;2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777" y="6283660"/>
            <a:ext cx="1628524" cy="58490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3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en's College Logo" id="24" name="Google Shape;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6280515"/>
            <a:ext cx="1187450" cy="52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2"/>
          <p:cNvSpPr txBox="1"/>
          <p:nvPr>
            <p:ph idx="1" type="body"/>
          </p:nvPr>
        </p:nvSpPr>
        <p:spPr>
          <a:xfrm rot="5400000">
            <a:off x="2583180" y="85515"/>
            <a:ext cx="402336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3"/>
          <p:cNvSpPr txBox="1"/>
          <p:nvPr>
            <p:ph type="title"/>
          </p:nvPr>
        </p:nvSpPr>
        <p:spPr>
          <a:xfrm rot="5400000">
            <a:off x="4649564" y="2306413"/>
            <a:ext cx="575989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3"/>
          <p:cNvSpPr txBox="1"/>
          <p:nvPr>
            <p:ph idx="1" type="body"/>
          </p:nvPr>
        </p:nvSpPr>
        <p:spPr>
          <a:xfrm rot="5400000">
            <a:off x="649064" y="391888"/>
            <a:ext cx="575989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8" name="Google Shape;78;p73"/>
          <p:cNvSpPr txBox="1"/>
          <p:nvPr>
            <p:ph idx="10" type="dt"/>
          </p:nvPr>
        </p:nvSpPr>
        <p:spPr>
          <a:xfrm>
            <a:off x="822962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9" name="Google Shape;79;p73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Google Shape;80;p73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73"/>
          <p:cNvSpPr/>
          <p:nvPr/>
        </p:nvSpPr>
        <p:spPr>
          <a:xfrm>
            <a:off x="2383" y="6367712"/>
            <a:ext cx="9141619" cy="49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3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/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74"/>
          <p:cNvSpPr txBox="1"/>
          <p:nvPr>
            <p:ph idx="2" type="title"/>
          </p:nvPr>
        </p:nvSpPr>
        <p:spPr>
          <a:xfrm>
            <a:off x="903278" y="2327149"/>
            <a:ext cx="731400" cy="984800"/>
          </a:xfrm>
          <a:prstGeom prst="rect">
            <a:avLst/>
          </a:prstGeom>
          <a:solidFill>
            <a:srgbClr val="00497C"/>
          </a:solidFill>
          <a:ln cap="flat" cmpd="sng" w="152400">
            <a:solidFill>
              <a:srgbClr val="0049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6" name="Google Shape;86;p74"/>
          <p:cNvSpPr txBox="1"/>
          <p:nvPr>
            <p:ph idx="3" type="title"/>
          </p:nvPr>
        </p:nvSpPr>
        <p:spPr>
          <a:xfrm>
            <a:off x="903278" y="4262804"/>
            <a:ext cx="731400" cy="984800"/>
          </a:xfrm>
          <a:prstGeom prst="rect">
            <a:avLst/>
          </a:prstGeom>
          <a:solidFill>
            <a:srgbClr val="00497C"/>
          </a:solidFill>
          <a:ln cap="flat" cmpd="sng" w="152400">
            <a:solidFill>
              <a:srgbClr val="0049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" name="Google Shape;87;p74"/>
          <p:cNvSpPr txBox="1"/>
          <p:nvPr>
            <p:ph idx="4" type="title"/>
          </p:nvPr>
        </p:nvSpPr>
        <p:spPr>
          <a:xfrm>
            <a:off x="4842936" y="2327149"/>
            <a:ext cx="744900" cy="984800"/>
          </a:xfrm>
          <a:prstGeom prst="rect">
            <a:avLst/>
          </a:prstGeom>
          <a:solidFill>
            <a:srgbClr val="00497C"/>
          </a:solidFill>
          <a:ln cap="flat" cmpd="sng" w="152400">
            <a:solidFill>
              <a:srgbClr val="0049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" name="Google Shape;88;p74"/>
          <p:cNvSpPr txBox="1"/>
          <p:nvPr>
            <p:ph idx="5" type="title"/>
          </p:nvPr>
        </p:nvSpPr>
        <p:spPr>
          <a:xfrm>
            <a:off x="4842936" y="4262804"/>
            <a:ext cx="744900" cy="984800"/>
          </a:xfrm>
          <a:prstGeom prst="rect">
            <a:avLst/>
          </a:prstGeom>
          <a:solidFill>
            <a:srgbClr val="00497C"/>
          </a:solidFill>
          <a:ln cap="flat" cmpd="sng" w="152400">
            <a:solidFill>
              <a:srgbClr val="0049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74"/>
          <p:cNvSpPr txBox="1"/>
          <p:nvPr>
            <p:ph idx="1" type="subTitle"/>
          </p:nvPr>
        </p:nvSpPr>
        <p:spPr>
          <a:xfrm>
            <a:off x="1752550" y="2492900"/>
            <a:ext cx="1485900" cy="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i="0" sz="2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74"/>
          <p:cNvSpPr txBox="1"/>
          <p:nvPr>
            <p:ph idx="6" type="subTitle"/>
          </p:nvPr>
        </p:nvSpPr>
        <p:spPr>
          <a:xfrm>
            <a:off x="5705700" y="2492900"/>
            <a:ext cx="1485900" cy="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74"/>
          <p:cNvSpPr txBox="1"/>
          <p:nvPr>
            <p:ph idx="7" type="subTitle"/>
          </p:nvPr>
        </p:nvSpPr>
        <p:spPr>
          <a:xfrm>
            <a:off x="1752550" y="4438204"/>
            <a:ext cx="1485900" cy="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i="0" sz="2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74"/>
          <p:cNvSpPr txBox="1"/>
          <p:nvPr>
            <p:ph idx="8" type="subTitle"/>
          </p:nvPr>
        </p:nvSpPr>
        <p:spPr>
          <a:xfrm>
            <a:off x="5705700" y="4438204"/>
            <a:ext cx="1485900" cy="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i="0" sz="2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5"/>
          <p:cNvSpPr txBox="1"/>
          <p:nvPr>
            <p:ph type="title"/>
          </p:nvPr>
        </p:nvSpPr>
        <p:spPr>
          <a:xfrm>
            <a:off x="713225" y="1028700"/>
            <a:ext cx="4294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75"/>
          <p:cNvSpPr txBox="1"/>
          <p:nvPr>
            <p:ph idx="1" type="subTitle"/>
          </p:nvPr>
        </p:nvSpPr>
        <p:spPr>
          <a:xfrm>
            <a:off x="713225" y="2122367"/>
            <a:ext cx="42948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97C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6"/>
          <p:cNvSpPr txBox="1"/>
          <p:nvPr>
            <p:ph type="title"/>
          </p:nvPr>
        </p:nvSpPr>
        <p:spPr>
          <a:xfrm>
            <a:off x="1153575" y="2725067"/>
            <a:ext cx="3480000" cy="1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76"/>
          <p:cNvSpPr txBox="1"/>
          <p:nvPr>
            <p:ph idx="2" type="title"/>
          </p:nvPr>
        </p:nvSpPr>
        <p:spPr>
          <a:xfrm>
            <a:off x="1299625" y="1025000"/>
            <a:ext cx="1095300" cy="1350800"/>
          </a:xfrm>
          <a:prstGeom prst="rect">
            <a:avLst/>
          </a:prstGeom>
          <a:solidFill>
            <a:srgbClr val="00497C"/>
          </a:solidFill>
          <a:ln cap="flat" cmpd="sng" w="9525">
            <a:solidFill>
              <a:srgbClr val="0049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7"/>
          <p:cNvSpPr txBox="1"/>
          <p:nvPr>
            <p:ph type="title"/>
          </p:nvPr>
        </p:nvSpPr>
        <p:spPr>
          <a:xfrm>
            <a:off x="872400" y="7965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77"/>
          <p:cNvSpPr txBox="1"/>
          <p:nvPr>
            <p:ph idx="1" type="subTitle"/>
          </p:nvPr>
        </p:nvSpPr>
        <p:spPr>
          <a:xfrm>
            <a:off x="5015425" y="3884133"/>
            <a:ext cx="3136500" cy="1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7"/>
          <p:cNvSpPr txBox="1"/>
          <p:nvPr>
            <p:ph idx="2" type="subTitle"/>
          </p:nvPr>
        </p:nvSpPr>
        <p:spPr>
          <a:xfrm>
            <a:off x="992075" y="3884133"/>
            <a:ext cx="3136500" cy="1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7"/>
          <p:cNvSpPr txBox="1"/>
          <p:nvPr>
            <p:ph idx="3" type="subTitle"/>
          </p:nvPr>
        </p:nvSpPr>
        <p:spPr>
          <a:xfrm>
            <a:off x="992075" y="3158000"/>
            <a:ext cx="3136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0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77"/>
          <p:cNvSpPr txBox="1"/>
          <p:nvPr>
            <p:ph idx="4" type="subTitle"/>
          </p:nvPr>
        </p:nvSpPr>
        <p:spPr>
          <a:xfrm>
            <a:off x="5015425" y="3158000"/>
            <a:ext cx="3136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8"/>
          <p:cNvSpPr txBox="1"/>
          <p:nvPr>
            <p:ph type="title"/>
          </p:nvPr>
        </p:nvSpPr>
        <p:spPr>
          <a:xfrm>
            <a:off x="720000" y="653367"/>
            <a:ext cx="7704000" cy="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78"/>
          <p:cNvSpPr txBox="1"/>
          <p:nvPr>
            <p:ph idx="1" type="subTitle"/>
          </p:nvPr>
        </p:nvSpPr>
        <p:spPr>
          <a:xfrm>
            <a:off x="720000" y="3664727"/>
            <a:ext cx="2175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8"/>
          <p:cNvSpPr txBox="1"/>
          <p:nvPr>
            <p:ph idx="2" type="subTitle"/>
          </p:nvPr>
        </p:nvSpPr>
        <p:spPr>
          <a:xfrm>
            <a:off x="3484350" y="3664727"/>
            <a:ext cx="2175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8"/>
          <p:cNvSpPr txBox="1"/>
          <p:nvPr>
            <p:ph idx="3" type="subTitle"/>
          </p:nvPr>
        </p:nvSpPr>
        <p:spPr>
          <a:xfrm>
            <a:off x="6248700" y="3664727"/>
            <a:ext cx="2175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8"/>
          <p:cNvSpPr txBox="1"/>
          <p:nvPr>
            <p:ph idx="4" type="subTitle"/>
          </p:nvPr>
        </p:nvSpPr>
        <p:spPr>
          <a:xfrm>
            <a:off x="720000" y="3181008"/>
            <a:ext cx="2175300" cy="6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78"/>
          <p:cNvSpPr txBox="1"/>
          <p:nvPr>
            <p:ph idx="5" type="subTitle"/>
          </p:nvPr>
        </p:nvSpPr>
        <p:spPr>
          <a:xfrm>
            <a:off x="3484350" y="3181008"/>
            <a:ext cx="2175300" cy="6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78"/>
          <p:cNvSpPr txBox="1"/>
          <p:nvPr>
            <p:ph idx="6" type="subTitle"/>
          </p:nvPr>
        </p:nvSpPr>
        <p:spPr>
          <a:xfrm>
            <a:off x="6248700" y="3181008"/>
            <a:ext cx="2175300" cy="6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9"/>
          <p:cNvSpPr txBox="1"/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79"/>
          <p:cNvSpPr txBox="1"/>
          <p:nvPr>
            <p:ph idx="1" type="subTitle"/>
          </p:nvPr>
        </p:nvSpPr>
        <p:spPr>
          <a:xfrm>
            <a:off x="1700398" y="2433467"/>
            <a:ext cx="2587500" cy="1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9"/>
          <p:cNvSpPr txBox="1"/>
          <p:nvPr>
            <p:ph idx="2" type="subTitle"/>
          </p:nvPr>
        </p:nvSpPr>
        <p:spPr>
          <a:xfrm>
            <a:off x="5749600" y="2433467"/>
            <a:ext cx="2674200" cy="1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9"/>
          <p:cNvSpPr txBox="1"/>
          <p:nvPr>
            <p:ph idx="3" type="subTitle"/>
          </p:nvPr>
        </p:nvSpPr>
        <p:spPr>
          <a:xfrm>
            <a:off x="1700398" y="4245133"/>
            <a:ext cx="2582700" cy="1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9"/>
          <p:cNvSpPr txBox="1"/>
          <p:nvPr>
            <p:ph idx="4" type="subTitle"/>
          </p:nvPr>
        </p:nvSpPr>
        <p:spPr>
          <a:xfrm>
            <a:off x="5749800" y="4245133"/>
            <a:ext cx="2674200" cy="1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9"/>
          <p:cNvSpPr txBox="1"/>
          <p:nvPr>
            <p:ph idx="5" type="subTitle"/>
          </p:nvPr>
        </p:nvSpPr>
        <p:spPr>
          <a:xfrm>
            <a:off x="1700398" y="2143933"/>
            <a:ext cx="2582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79"/>
          <p:cNvSpPr txBox="1"/>
          <p:nvPr>
            <p:ph idx="6" type="subTitle"/>
          </p:nvPr>
        </p:nvSpPr>
        <p:spPr>
          <a:xfrm>
            <a:off x="1700398" y="3955700"/>
            <a:ext cx="2582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79"/>
          <p:cNvSpPr txBox="1"/>
          <p:nvPr>
            <p:ph idx="7" type="subTitle"/>
          </p:nvPr>
        </p:nvSpPr>
        <p:spPr>
          <a:xfrm>
            <a:off x="5749700" y="2143933"/>
            <a:ext cx="2674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79"/>
          <p:cNvSpPr txBox="1"/>
          <p:nvPr>
            <p:ph idx="8" type="subTitle"/>
          </p:nvPr>
        </p:nvSpPr>
        <p:spPr>
          <a:xfrm>
            <a:off x="5749700" y="3955700"/>
            <a:ext cx="2674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0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0"/>
          <p:cNvSpPr txBox="1"/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80"/>
          <p:cNvSpPr txBox="1"/>
          <p:nvPr>
            <p:ph idx="1" type="subTitle"/>
          </p:nvPr>
        </p:nvSpPr>
        <p:spPr>
          <a:xfrm>
            <a:off x="720000" y="22566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80"/>
          <p:cNvSpPr txBox="1"/>
          <p:nvPr>
            <p:ph idx="2" type="subTitle"/>
          </p:nvPr>
        </p:nvSpPr>
        <p:spPr>
          <a:xfrm>
            <a:off x="3579002" y="22566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80"/>
          <p:cNvSpPr txBox="1"/>
          <p:nvPr>
            <p:ph idx="3" type="subTitle"/>
          </p:nvPr>
        </p:nvSpPr>
        <p:spPr>
          <a:xfrm>
            <a:off x="720000" y="45872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80"/>
          <p:cNvSpPr txBox="1"/>
          <p:nvPr>
            <p:ph idx="4" type="subTitle"/>
          </p:nvPr>
        </p:nvSpPr>
        <p:spPr>
          <a:xfrm>
            <a:off x="3579001" y="45872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0"/>
          <p:cNvSpPr txBox="1"/>
          <p:nvPr>
            <p:ph idx="5" type="subTitle"/>
          </p:nvPr>
        </p:nvSpPr>
        <p:spPr>
          <a:xfrm>
            <a:off x="6438000" y="22566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0"/>
          <p:cNvSpPr txBox="1"/>
          <p:nvPr>
            <p:ph idx="6" type="subTitle"/>
          </p:nvPr>
        </p:nvSpPr>
        <p:spPr>
          <a:xfrm>
            <a:off x="6437999" y="4587267"/>
            <a:ext cx="1986000" cy="1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80"/>
          <p:cNvSpPr txBox="1"/>
          <p:nvPr>
            <p:ph idx="7" type="subTitle"/>
          </p:nvPr>
        </p:nvSpPr>
        <p:spPr>
          <a:xfrm>
            <a:off x="723900" y="17639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80"/>
          <p:cNvSpPr txBox="1"/>
          <p:nvPr>
            <p:ph idx="8" type="subTitle"/>
          </p:nvPr>
        </p:nvSpPr>
        <p:spPr>
          <a:xfrm>
            <a:off x="3582900" y="17639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80"/>
          <p:cNvSpPr txBox="1"/>
          <p:nvPr>
            <p:ph idx="9" type="subTitle"/>
          </p:nvPr>
        </p:nvSpPr>
        <p:spPr>
          <a:xfrm>
            <a:off x="6441897" y="17639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80"/>
          <p:cNvSpPr txBox="1"/>
          <p:nvPr>
            <p:ph idx="13" type="subTitle"/>
          </p:nvPr>
        </p:nvSpPr>
        <p:spPr>
          <a:xfrm>
            <a:off x="723900" y="40844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80"/>
          <p:cNvSpPr txBox="1"/>
          <p:nvPr>
            <p:ph idx="14" type="subTitle"/>
          </p:nvPr>
        </p:nvSpPr>
        <p:spPr>
          <a:xfrm>
            <a:off x="3582900" y="40844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80"/>
          <p:cNvSpPr txBox="1"/>
          <p:nvPr>
            <p:ph idx="15" type="subTitle"/>
          </p:nvPr>
        </p:nvSpPr>
        <p:spPr>
          <a:xfrm>
            <a:off x="6441897" y="4084467"/>
            <a:ext cx="1978200" cy="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1"/>
          <p:cNvSpPr txBox="1"/>
          <p:nvPr>
            <p:ph type="title"/>
          </p:nvPr>
        </p:nvSpPr>
        <p:spPr>
          <a:xfrm>
            <a:off x="1226525" y="3664233"/>
            <a:ext cx="6691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81"/>
          <p:cNvSpPr txBox="1"/>
          <p:nvPr>
            <p:ph idx="1" type="subTitle"/>
          </p:nvPr>
        </p:nvSpPr>
        <p:spPr>
          <a:xfrm>
            <a:off x="1226400" y="1545584"/>
            <a:ext cx="6691200" cy="19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" type="body"/>
          </p:nvPr>
        </p:nvSpPr>
        <p:spPr>
          <a:xfrm>
            <a:off x="822960" y="1845735"/>
            <a:ext cx="75438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2"/>
          <p:cNvSpPr txBox="1"/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3"/>
          <p:cNvSpPr txBox="1"/>
          <p:nvPr>
            <p:ph type="title"/>
          </p:nvPr>
        </p:nvSpPr>
        <p:spPr>
          <a:xfrm>
            <a:off x="720000" y="593367"/>
            <a:ext cx="7704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4"/>
          <p:cNvSpPr txBox="1"/>
          <p:nvPr>
            <p:ph type="title"/>
          </p:nvPr>
        </p:nvSpPr>
        <p:spPr>
          <a:xfrm>
            <a:off x="712050" y="719333"/>
            <a:ext cx="24912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84"/>
          <p:cNvSpPr txBox="1"/>
          <p:nvPr>
            <p:ph idx="1" type="subTitle"/>
          </p:nvPr>
        </p:nvSpPr>
        <p:spPr>
          <a:xfrm>
            <a:off x="712050" y="2399133"/>
            <a:ext cx="24912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5"/>
          <p:cNvSpPr txBox="1"/>
          <p:nvPr>
            <p:ph type="title"/>
          </p:nvPr>
        </p:nvSpPr>
        <p:spPr>
          <a:xfrm>
            <a:off x="2347938" y="941817"/>
            <a:ext cx="4448100" cy="1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vo"/>
              <a:buNone/>
              <a:defRPr sz="7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85"/>
          <p:cNvSpPr txBox="1"/>
          <p:nvPr>
            <p:ph idx="1" type="subTitle"/>
          </p:nvPr>
        </p:nvSpPr>
        <p:spPr>
          <a:xfrm>
            <a:off x="2347900" y="2455267"/>
            <a:ext cx="4448100" cy="1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Number">
  <p:cSld name="Chapter 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6"/>
          <p:cNvSpPr txBox="1"/>
          <p:nvPr>
            <p:ph type="title"/>
          </p:nvPr>
        </p:nvSpPr>
        <p:spPr>
          <a:xfrm>
            <a:off x="685800" y="1143000"/>
            <a:ext cx="7772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Arvo"/>
              <a:buNone/>
              <a:defRPr b="1" i="0" sz="36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86"/>
          <p:cNvSpPr txBox="1"/>
          <p:nvPr>
            <p:ph idx="10" type="dt"/>
          </p:nvPr>
        </p:nvSpPr>
        <p:spPr>
          <a:xfrm>
            <a:off x="822962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3" name="Google Shape;153;p86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4" name="Google Shape;154;p86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C4,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gure_layout">
  <p:cSld name="Figure_layou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7"/>
          <p:cNvSpPr txBox="1"/>
          <p:nvPr>
            <p:ph type="title"/>
          </p:nvPr>
        </p:nvSpPr>
        <p:spPr>
          <a:xfrm>
            <a:off x="914400" y="609600"/>
            <a:ext cx="7315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600"/>
              <a:buFont typeface="Arvo"/>
              <a:buNone/>
              <a:defRPr b="1" i="0" sz="26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87"/>
          <p:cNvSpPr txBox="1"/>
          <p:nvPr>
            <p:ph idx="10" type="dt"/>
          </p:nvPr>
        </p:nvSpPr>
        <p:spPr>
          <a:xfrm>
            <a:off x="822962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8" name="Google Shape;158;p87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9" name="Google Shape;159;p87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C4,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number layout">
  <p:cSld name="Chapter number layou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8"/>
          <p:cNvSpPr txBox="1"/>
          <p:nvPr>
            <p:ph type="title"/>
          </p:nvPr>
        </p:nvSpPr>
        <p:spPr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 Narrow"/>
              <a:buNone/>
              <a:defRPr b="1" i="1" sz="2400">
                <a:solidFill>
                  <a:srgbClr val="00009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88"/>
          <p:cNvSpPr txBox="1"/>
          <p:nvPr>
            <p:ph idx="1" type="body"/>
          </p:nvPr>
        </p:nvSpPr>
        <p:spPr>
          <a:xfrm>
            <a:off x="1905000" y="1676400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600"/>
              <a:buNone/>
              <a:defRPr b="1" sz="36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3" name="Google Shape;163;p88"/>
          <p:cNvSpPr txBox="1"/>
          <p:nvPr>
            <p:ph idx="2" type="body"/>
          </p:nvPr>
        </p:nvSpPr>
        <p:spPr>
          <a:xfrm>
            <a:off x="1905000" y="2590800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800"/>
              <a:buNone/>
              <a:defRPr b="1" sz="48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4" name="Google Shape;164;p88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5" name="Google Shape;165;p88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layout">
  <p:cSld name="Text_layou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9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89"/>
          <p:cNvSpPr txBox="1"/>
          <p:nvPr>
            <p:ph idx="1" type="body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9" name="Google Shape;169;p89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0" name="Google Shape;170;p89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1" name="Google Shape;171;p89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layout_2-line_title">
  <p:cSld name="Text_layout_2-line_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0"/>
          <p:cNvSpPr txBox="1"/>
          <p:nvPr>
            <p:ph type="title"/>
          </p:nvPr>
        </p:nvSpPr>
        <p:spPr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90"/>
          <p:cNvSpPr txBox="1"/>
          <p:nvPr>
            <p:ph idx="1" type="body"/>
          </p:nvPr>
        </p:nvSpPr>
        <p:spPr>
          <a:xfrm>
            <a:off x="838200" y="1463040"/>
            <a:ext cx="7391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5" name="Google Shape;175;p90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6" name="Google Shape;176;p90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7" name="Google Shape;177;p90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layout">
  <p:cSld name="Image_layou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1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91"/>
          <p:cNvSpPr txBox="1"/>
          <p:nvPr>
            <p:ph idx="1" type="body"/>
          </p:nvPr>
        </p:nvSpPr>
        <p:spPr>
          <a:xfrm>
            <a:off x="914400" y="1143000"/>
            <a:ext cx="7315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1" name="Google Shape;181;p91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2" name="Google Shape;182;p91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3" name="Google Shape;183;p91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5"/>
          <p:cNvSpPr txBox="1"/>
          <p:nvPr>
            <p:ph idx="1" type="subTitle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30" name="Google Shape;30;p65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6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5"/>
          <p:cNvSpPr/>
          <p:nvPr/>
        </p:nvSpPr>
        <p:spPr>
          <a:xfrm>
            <a:off x="2383" y="6367712"/>
            <a:ext cx="9141619" cy="49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mbton College Logo" id="33" name="Google Shape;3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777" y="6283660"/>
            <a:ext cx="1628524" cy="58490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5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en's College Logo" id="35" name="Google Shape;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6280515"/>
            <a:ext cx="1187450" cy="52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layout_2_line_title">
  <p:cSld name="Image_layout_2_line_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2"/>
          <p:cNvSpPr txBox="1"/>
          <p:nvPr>
            <p:ph type="title"/>
          </p:nvPr>
        </p:nvSpPr>
        <p:spPr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92"/>
          <p:cNvSpPr txBox="1"/>
          <p:nvPr>
            <p:ph idx="1" type="body"/>
          </p:nvPr>
        </p:nvSpPr>
        <p:spPr>
          <a:xfrm>
            <a:off x="914400" y="1524000"/>
            <a:ext cx="7315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7" name="Google Shape;187;p92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8" name="Google Shape;188;p92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9" name="Google Shape;189;p92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_layout_2_line_title">
  <p:cSld name="1_Image_layout_2_line_titl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3"/>
          <p:cNvSpPr txBox="1"/>
          <p:nvPr>
            <p:ph type="title"/>
          </p:nvPr>
        </p:nvSpPr>
        <p:spPr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93"/>
          <p:cNvSpPr txBox="1"/>
          <p:nvPr>
            <p:ph idx="1" type="body"/>
          </p:nvPr>
        </p:nvSpPr>
        <p:spPr>
          <a:xfrm>
            <a:off x="914400" y="1524000"/>
            <a:ext cx="7315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93" name="Google Shape;193;p93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4" name="Google Shape;194;p93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5" name="Google Shape;195;p93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C5,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_layout">
  <p:cSld name="Table_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4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94"/>
          <p:cNvSpPr txBox="1"/>
          <p:nvPr>
            <p:ph idx="11" type="ftr"/>
          </p:nvPr>
        </p:nvSpPr>
        <p:spPr>
          <a:xfrm>
            <a:off x="76200" y="6233011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9" name="Google Shape;199;p94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0" name="Google Shape;200;p94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_layout_2_line_title">
  <p:cSld name="Table_layout_2_line_titl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5"/>
          <p:cNvSpPr txBox="1"/>
          <p:nvPr>
            <p:ph type="title"/>
          </p:nvPr>
        </p:nvSpPr>
        <p:spPr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95"/>
          <p:cNvSpPr txBox="1"/>
          <p:nvPr>
            <p:ph idx="11" type="ftr"/>
          </p:nvPr>
        </p:nvSpPr>
        <p:spPr>
          <a:xfrm>
            <a:off x="76200" y="6233011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4" name="Google Shape;204;p95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5" name="Google Shape;205;p95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sole_layout">
  <p:cSld name="Text_Console_layou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6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96"/>
          <p:cNvSpPr txBox="1"/>
          <p:nvPr>
            <p:ph idx="1" type="body"/>
          </p:nvPr>
        </p:nvSpPr>
        <p:spPr>
          <a:xfrm>
            <a:off x="838200" y="1066800"/>
            <a:ext cx="73914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09" name="Google Shape;209;p96"/>
          <p:cNvSpPr txBox="1"/>
          <p:nvPr>
            <p:ph idx="2" type="body"/>
          </p:nvPr>
        </p:nvSpPr>
        <p:spPr>
          <a:xfrm>
            <a:off x="1295400" y="3892100"/>
            <a:ext cx="6934200" cy="2049956"/>
          </a:xfrm>
          <a:prstGeom prst="rect">
            <a:avLst/>
          </a:prstGeom>
          <a:solidFill>
            <a:srgbClr val="F2F2F2"/>
          </a:solidFill>
          <a:ln cap="flat" cmpd="thickThin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0" name="Google Shape;210;p96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1" name="Google Shape;211;p96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2" name="Google Shape;212;p96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sole_Text_Console_layout">
  <p:cSld name="Text_Console_Text_Console_layou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7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97"/>
          <p:cNvSpPr txBox="1"/>
          <p:nvPr>
            <p:ph idx="1" type="body"/>
          </p:nvPr>
        </p:nvSpPr>
        <p:spPr>
          <a:xfrm>
            <a:off x="838200" y="1066800"/>
            <a:ext cx="73914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6" name="Google Shape;216;p97"/>
          <p:cNvSpPr txBox="1"/>
          <p:nvPr>
            <p:ph idx="2" type="body"/>
          </p:nvPr>
        </p:nvSpPr>
        <p:spPr>
          <a:xfrm>
            <a:off x="1295400" y="2150899"/>
            <a:ext cx="6934200" cy="815635"/>
          </a:xfrm>
          <a:prstGeom prst="rect">
            <a:avLst/>
          </a:prstGeom>
          <a:solidFill>
            <a:srgbClr val="F2F2F2"/>
          </a:solidFill>
          <a:ln cap="flat" cmpd="thickThin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7" name="Google Shape;217;p97"/>
          <p:cNvSpPr txBox="1"/>
          <p:nvPr>
            <p:ph idx="3" type="body"/>
          </p:nvPr>
        </p:nvSpPr>
        <p:spPr>
          <a:xfrm>
            <a:off x="838200" y="3347534"/>
            <a:ext cx="7391400" cy="1496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8" name="Google Shape;218;p97"/>
          <p:cNvSpPr txBox="1"/>
          <p:nvPr>
            <p:ph idx="4" type="body"/>
          </p:nvPr>
        </p:nvSpPr>
        <p:spPr>
          <a:xfrm>
            <a:off x="1295400" y="4982112"/>
            <a:ext cx="6934200" cy="885288"/>
          </a:xfrm>
          <a:prstGeom prst="rect">
            <a:avLst/>
          </a:prstGeom>
          <a:solidFill>
            <a:srgbClr val="F2F2F2"/>
          </a:solidFill>
          <a:ln cap="flat" cmpd="thickThin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9" name="Google Shape;219;p97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0" name="Google Shape;220;p97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1" name="Google Shape;221;p97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sole_layout">
  <p:cSld name="Console_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8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98"/>
          <p:cNvSpPr txBox="1"/>
          <p:nvPr>
            <p:ph idx="1" type="body"/>
          </p:nvPr>
        </p:nvSpPr>
        <p:spPr>
          <a:xfrm>
            <a:off x="1295400" y="1143000"/>
            <a:ext cx="6934200" cy="3200400"/>
          </a:xfrm>
          <a:prstGeom prst="rect">
            <a:avLst/>
          </a:prstGeom>
          <a:solidFill>
            <a:srgbClr val="F2F2F2"/>
          </a:solidFill>
          <a:ln cap="flat" cmpd="thickThin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25" name="Google Shape;225;p98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6" name="Google Shape;226;p98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7" name="Google Shape;227;p98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sole_layout_2_line_title">
  <p:cSld name="Console_layout_2_line_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9"/>
          <p:cNvSpPr txBox="1"/>
          <p:nvPr>
            <p:ph type="title"/>
          </p:nvPr>
        </p:nvSpPr>
        <p:spPr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99"/>
          <p:cNvSpPr txBox="1"/>
          <p:nvPr>
            <p:ph idx="1" type="body"/>
          </p:nvPr>
        </p:nvSpPr>
        <p:spPr>
          <a:xfrm>
            <a:off x="1295400" y="1524000"/>
            <a:ext cx="6934200" cy="3200400"/>
          </a:xfrm>
          <a:prstGeom prst="rect">
            <a:avLst/>
          </a:prstGeom>
          <a:solidFill>
            <a:srgbClr val="F2F2F2"/>
          </a:solidFill>
          <a:ln cap="flat" cmpd="thickThin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31" name="Google Shape;231;p99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2" name="Google Shape;232;p99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3" name="Google Shape;233;p99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Text_layout">
  <p:cSld name="Image_Text_layou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0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00"/>
          <p:cNvSpPr txBox="1"/>
          <p:nvPr>
            <p:ph idx="1" type="body"/>
          </p:nvPr>
        </p:nvSpPr>
        <p:spPr>
          <a:xfrm>
            <a:off x="914400" y="1066800"/>
            <a:ext cx="7315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37" name="Google Shape;237;p100"/>
          <p:cNvSpPr txBox="1"/>
          <p:nvPr>
            <p:ph idx="2" type="body"/>
          </p:nvPr>
        </p:nvSpPr>
        <p:spPr>
          <a:xfrm>
            <a:off x="838200" y="3733800"/>
            <a:ext cx="7391400" cy="22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38" name="Google Shape;238;p100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9" name="Google Shape;239;p100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0" name="Google Shape;240;p100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_Text_layout">
  <p:cSld name="Table_Text_layou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1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01"/>
          <p:cNvSpPr txBox="1"/>
          <p:nvPr>
            <p:ph idx="1" type="body"/>
          </p:nvPr>
        </p:nvSpPr>
        <p:spPr>
          <a:xfrm>
            <a:off x="838200" y="3733800"/>
            <a:ext cx="7391400" cy="22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44" name="Google Shape;244;p101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5" name="Google Shape;245;p101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6" name="Google Shape;246;p101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822960" y="1845735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_Text_Table_layout">
  <p:cSld name="Table_Text_Table_layou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2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02"/>
          <p:cNvSpPr txBox="1"/>
          <p:nvPr>
            <p:ph idx="1" type="body"/>
          </p:nvPr>
        </p:nvSpPr>
        <p:spPr>
          <a:xfrm>
            <a:off x="838200" y="3434977"/>
            <a:ext cx="7391400" cy="396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50" name="Google Shape;250;p102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1" name="Google Shape;251;p102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2" name="Google Shape;252;p102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Image_layout">
  <p:cSld name="Image_Image_layou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3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03"/>
          <p:cNvSpPr txBox="1"/>
          <p:nvPr>
            <p:ph idx="1" type="body"/>
          </p:nvPr>
        </p:nvSpPr>
        <p:spPr>
          <a:xfrm>
            <a:off x="914400" y="1066800"/>
            <a:ext cx="7315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56" name="Google Shape;256;p103"/>
          <p:cNvSpPr txBox="1"/>
          <p:nvPr>
            <p:ph idx="2" type="body"/>
          </p:nvPr>
        </p:nvSpPr>
        <p:spPr>
          <a:xfrm>
            <a:off x="838200" y="3730079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009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57" name="Google Shape;257;p103"/>
          <p:cNvSpPr txBox="1"/>
          <p:nvPr>
            <p:ph idx="3" type="body"/>
          </p:nvPr>
        </p:nvSpPr>
        <p:spPr>
          <a:xfrm>
            <a:off x="914400" y="4267200"/>
            <a:ext cx="7315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58" name="Google Shape;258;p103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9" name="Google Shape;259;p103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0" name="Google Shape;260;p103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Image_layout">
  <p:cSld name="Text_Image_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4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04"/>
          <p:cNvSpPr txBox="1"/>
          <p:nvPr>
            <p:ph idx="1" type="body"/>
          </p:nvPr>
        </p:nvSpPr>
        <p:spPr>
          <a:xfrm>
            <a:off x="812800" y="1062758"/>
            <a:ext cx="7391400" cy="221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4" name="Google Shape;264;p104"/>
          <p:cNvSpPr txBox="1"/>
          <p:nvPr>
            <p:ph idx="2" type="body"/>
          </p:nvPr>
        </p:nvSpPr>
        <p:spPr>
          <a:xfrm>
            <a:off x="812800" y="3319598"/>
            <a:ext cx="73152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5" name="Google Shape;265;p104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6" name="Google Shape;266;p104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7" name="Google Shape;267;p104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Image_Text_layout">
  <p:cSld name="Text_Image_Text_layou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5"/>
          <p:cNvSpPr txBox="1"/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vo"/>
              <a:buNone/>
              <a:defRPr b="1" i="0" sz="24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05"/>
          <p:cNvSpPr txBox="1"/>
          <p:nvPr>
            <p:ph idx="1" type="body"/>
          </p:nvPr>
        </p:nvSpPr>
        <p:spPr>
          <a:xfrm>
            <a:off x="812800" y="1062758"/>
            <a:ext cx="7391400" cy="1756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71" name="Google Shape;271;p105"/>
          <p:cNvSpPr txBox="1"/>
          <p:nvPr>
            <p:ph idx="2" type="body"/>
          </p:nvPr>
        </p:nvSpPr>
        <p:spPr>
          <a:xfrm>
            <a:off x="812800" y="2895600"/>
            <a:ext cx="7315200" cy="1633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72" name="Google Shape;272;p105"/>
          <p:cNvSpPr txBox="1"/>
          <p:nvPr>
            <p:ph idx="3" type="body"/>
          </p:nvPr>
        </p:nvSpPr>
        <p:spPr>
          <a:xfrm>
            <a:off x="812800" y="4605202"/>
            <a:ext cx="7391400" cy="1414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73" name="Google Shape;273;p105"/>
          <p:cNvSpPr txBox="1"/>
          <p:nvPr>
            <p:ph idx="11" type="ftr"/>
          </p:nvPr>
        </p:nvSpPr>
        <p:spPr>
          <a:xfrm>
            <a:off x="2764640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4" name="Google Shape;274;p105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5" name="Google Shape;275;p105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Number">
  <p:cSld name="1_Chapter Number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6"/>
          <p:cNvSpPr txBox="1"/>
          <p:nvPr>
            <p:ph type="title"/>
          </p:nvPr>
        </p:nvSpPr>
        <p:spPr>
          <a:xfrm>
            <a:off x="685800" y="1143000"/>
            <a:ext cx="7772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Arvo"/>
              <a:buNone/>
              <a:defRPr b="1" i="0" sz="36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06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9" name="Google Shape;279;p106"/>
          <p:cNvSpPr txBox="1"/>
          <p:nvPr>
            <p:ph idx="11" type="ftr"/>
          </p:nvPr>
        </p:nvSpPr>
        <p:spPr>
          <a:xfrm>
            <a:off x="76200" y="62484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0" name="Google Shape;280;p106"/>
          <p:cNvSpPr txBox="1"/>
          <p:nvPr>
            <p:ph idx="12" type="sldNum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C8, Slide </a:t>
            </a:r>
            <a:fld id="{00000000-1234-1234-1234-123412341234}" type="slidenum">
              <a:rPr lang="en-US" sz="2400">
                <a:solidFill>
                  <a:schemeClr val="lt1"/>
                </a:solidFill>
              </a:rPr>
              <a:t>‹#›</a:t>
            </a:fld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gure_layout">
  <p:cSld name="1_Figure_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7"/>
          <p:cNvSpPr txBox="1"/>
          <p:nvPr>
            <p:ph type="title"/>
          </p:nvPr>
        </p:nvSpPr>
        <p:spPr>
          <a:xfrm>
            <a:off x="914400" y="609600"/>
            <a:ext cx="7315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600"/>
              <a:buFont typeface="Arvo"/>
              <a:buNone/>
              <a:defRPr b="1" i="0" sz="260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07"/>
          <p:cNvSpPr txBox="1"/>
          <p:nvPr>
            <p:ph idx="10" type="dt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4" name="Google Shape;284;p107"/>
          <p:cNvSpPr txBox="1"/>
          <p:nvPr>
            <p:ph idx="11" type="ftr"/>
          </p:nvPr>
        </p:nvSpPr>
        <p:spPr>
          <a:xfrm>
            <a:off x="76200" y="62484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5" name="Google Shape;285;p107"/>
          <p:cNvSpPr txBox="1"/>
          <p:nvPr>
            <p:ph idx="12" type="sldNum"/>
          </p:nvPr>
        </p:nvSpPr>
        <p:spPr>
          <a:xfrm>
            <a:off x="6629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C8,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7"/>
          <p:cNvSpPr txBox="1"/>
          <p:nvPr>
            <p:ph idx="1" type="body"/>
          </p:nvPr>
        </p:nvSpPr>
        <p:spPr>
          <a:xfrm>
            <a:off x="822960" y="1846052"/>
            <a:ext cx="3703320" cy="736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7"/>
          <p:cNvSpPr txBox="1"/>
          <p:nvPr>
            <p:ph idx="2" type="body"/>
          </p:nvPr>
        </p:nvSpPr>
        <p:spPr>
          <a:xfrm>
            <a:off x="822960" y="2582335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4" name="Google Shape;44;p67"/>
          <p:cNvSpPr txBox="1"/>
          <p:nvPr>
            <p:ph idx="3" type="body"/>
          </p:nvPr>
        </p:nvSpPr>
        <p:spPr>
          <a:xfrm>
            <a:off x="4663440" y="1846052"/>
            <a:ext cx="3703320" cy="736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7"/>
          <p:cNvSpPr txBox="1"/>
          <p:nvPr>
            <p:ph idx="4" type="body"/>
          </p:nvPr>
        </p:nvSpPr>
        <p:spPr>
          <a:xfrm>
            <a:off x="4663440" y="2582335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9"/>
          <p:cNvSpPr/>
          <p:nvPr/>
        </p:nvSpPr>
        <p:spPr>
          <a:xfrm>
            <a:off x="2383" y="6367712"/>
            <a:ext cx="9141619" cy="49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mbton College Logo" id="50" name="Google Shape;5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777" y="6283660"/>
            <a:ext cx="1628524" cy="58490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9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en's College Logo" id="52" name="Google Shape;5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6280515"/>
            <a:ext cx="1187450" cy="52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0"/>
          <p:cNvSpPr/>
          <p:nvPr/>
        </p:nvSpPr>
        <p:spPr>
          <a:xfrm>
            <a:off x="14" y="0"/>
            <a:ext cx="303809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0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0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vo"/>
              <a:buNone/>
              <a:defRPr b="0"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0"/>
          <p:cNvSpPr txBox="1"/>
          <p:nvPr>
            <p:ph idx="1" type="body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8" name="Google Shape;58;p70"/>
          <p:cNvSpPr txBox="1"/>
          <p:nvPr>
            <p:ph idx="2" type="body"/>
          </p:nvPr>
        </p:nvSpPr>
        <p:spPr>
          <a:xfrm>
            <a:off x="342900" y="2926081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59" name="Google Shape;59;p70"/>
          <p:cNvSpPr txBox="1"/>
          <p:nvPr>
            <p:ph idx="10" type="dt"/>
          </p:nvPr>
        </p:nvSpPr>
        <p:spPr>
          <a:xfrm>
            <a:off x="349135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70"/>
          <p:cNvSpPr txBox="1"/>
          <p:nvPr>
            <p:ph idx="11" type="ftr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70"/>
          <p:cNvSpPr txBox="1"/>
          <p:nvPr>
            <p:ph idx="12" type="sldNum"/>
          </p:nvPr>
        </p:nvSpPr>
        <p:spPr>
          <a:xfrm>
            <a:off x="7425345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0"/>
          <p:cNvSpPr/>
          <p:nvPr/>
        </p:nvSpPr>
        <p:spPr>
          <a:xfrm>
            <a:off x="2383" y="6250572"/>
            <a:ext cx="9141619" cy="6074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mbton College Logo" id="63" name="Google Shape;6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777" y="6283660"/>
            <a:ext cx="1628524" cy="58490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0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en's College Logo" id="65" name="Google Shape;6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6280515"/>
            <a:ext cx="1187450" cy="52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1"/>
          <p:cNvSpPr/>
          <p:nvPr/>
        </p:nvSpPr>
        <p:spPr>
          <a:xfrm>
            <a:off x="1" y="4953000"/>
            <a:ext cx="9141619" cy="1905000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1"/>
          <p:cNvSpPr/>
          <p:nvPr/>
        </p:nvSpPr>
        <p:spPr>
          <a:xfrm>
            <a:off x="13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1"/>
          <p:cNvSpPr txBox="1"/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vo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/>
          <p:nvPr>
            <p:ph idx="2" type="pic"/>
          </p:nvPr>
        </p:nvSpPr>
        <p:spPr>
          <a:xfrm>
            <a:off x="13" y="1"/>
            <a:ext cx="9143989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</p:sp>
      <p:sp>
        <p:nvSpPr>
          <p:cNvPr id="71" name="Google Shape;71;p71"/>
          <p:cNvSpPr txBox="1"/>
          <p:nvPr>
            <p:ph idx="1" type="body"/>
          </p:nvPr>
        </p:nvSpPr>
        <p:spPr>
          <a:xfrm>
            <a:off x="822960" y="5907024"/>
            <a:ext cx="7584948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44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19.xml"/><Relationship Id="rId4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22.xml"/><Relationship Id="rId46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21.xml"/><Relationship Id="rId45" Type="http://schemas.openxmlformats.org/officeDocument/2006/relationships/slideLayout" Target="../slideLayouts/slideLayout43.xml"/><Relationship Id="rId1" Type="http://schemas.openxmlformats.org/officeDocument/2006/relationships/image" Target="../media/image2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3.xml"/><Relationship Id="rId47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  <a:defRPr b="0" i="0" sz="3600" u="none" cap="none" strike="noStrik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2"/>
          <p:cNvSpPr txBox="1"/>
          <p:nvPr>
            <p:ph idx="1" type="body"/>
          </p:nvPr>
        </p:nvSpPr>
        <p:spPr>
          <a:xfrm>
            <a:off x="822960" y="1845735"/>
            <a:ext cx="75438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00497C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497C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497C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497C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" name="Google Shape;12;p62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ambton College Logo" id="13" name="Google Shape;13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06777" y="6273748"/>
            <a:ext cx="1628524" cy="5849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2"/>
          <p:cNvSpPr/>
          <p:nvPr/>
        </p:nvSpPr>
        <p:spPr>
          <a:xfrm>
            <a:off x="13" y="6096002"/>
            <a:ext cx="9141619" cy="154569"/>
          </a:xfrm>
          <a:prstGeom prst="rect">
            <a:avLst/>
          </a:prstGeom>
          <a:solidFill>
            <a:srgbClr val="0049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een's College Logo" id="15" name="Google Shape;1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50" y="6280515"/>
            <a:ext cx="1187450" cy="52200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10.vml"/><Relationship Id="rId4" Type="http://schemas.openxmlformats.org/officeDocument/2006/relationships/package" Target="../embeddings/Microsoft_Office_Word_Document8.docx"/><Relationship Id="rId5" Type="http://schemas.openxmlformats.org/officeDocument/2006/relationships/package" Target="../embeddings/Microsoft_Office_Word_Document8.docx"/><Relationship Id="rId6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12.vml"/><Relationship Id="rId4" Type="http://schemas.openxmlformats.org/officeDocument/2006/relationships/package" Target="../embeddings/Microsoft_Office_Word_Document9.docx"/><Relationship Id="rId5" Type="http://schemas.openxmlformats.org/officeDocument/2006/relationships/package" Target="../embeddings/Microsoft_Office_Word_Document9.docx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3.vml"/><Relationship Id="rId4" Type="http://schemas.openxmlformats.org/officeDocument/2006/relationships/package" Target="../embeddings/Microsoft_Office_Word_Document10.docx"/><Relationship Id="rId5" Type="http://schemas.openxmlformats.org/officeDocument/2006/relationships/package" Target="../embeddings/Microsoft_Office_Word_Document10.docx"/><Relationship Id="rId6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14.vml"/><Relationship Id="rId4" Type="http://schemas.openxmlformats.org/officeDocument/2006/relationships/package" Target="../embeddings/Microsoft_Office_Word_Document11.docx"/><Relationship Id="rId5" Type="http://schemas.openxmlformats.org/officeDocument/2006/relationships/package" Target="../embeddings/Microsoft_Office_Word_Document11.docx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5.vml"/><Relationship Id="rId4" Type="http://schemas.openxmlformats.org/officeDocument/2006/relationships/package" Target="../embeddings/Microsoft_Office_Word_Document12.docx"/><Relationship Id="rId5" Type="http://schemas.openxmlformats.org/officeDocument/2006/relationships/package" Target="../embeddings/Microsoft_Office_Word_Document12.docx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16.vml"/><Relationship Id="rId4" Type="http://schemas.openxmlformats.org/officeDocument/2006/relationships/package" Target="../embeddings/Microsoft_Office_Word_Document13.docx"/><Relationship Id="rId5" Type="http://schemas.openxmlformats.org/officeDocument/2006/relationships/package" Target="../embeddings/Microsoft_Office_Word_Document13.docx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17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vmlDrawing" Target="../drawings/vmlDrawing18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19.vml"/><Relationship Id="rId4" Type="http://schemas.openxmlformats.org/officeDocument/2006/relationships/package" Target="../embeddings/Microsoft_Office_Word_Document14.docx"/><Relationship Id="rId5" Type="http://schemas.openxmlformats.org/officeDocument/2006/relationships/package" Target="../embeddings/Microsoft_Office_Word_Document14.docx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vmlDrawing" Target="../drawings/vmlDrawing20.vml"/><Relationship Id="rId4" Type="http://schemas.openxmlformats.org/officeDocument/2006/relationships/package" Target="../embeddings/Microsoft_Office_Word_Document15.docx"/><Relationship Id="rId5" Type="http://schemas.openxmlformats.org/officeDocument/2006/relationships/package" Target="../embeddings/Microsoft_Office_Word_Document15.docx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vmlDrawing" Target="../drawings/vmlDrawing21.vml"/><Relationship Id="rId4" Type="http://schemas.openxmlformats.org/officeDocument/2006/relationships/package" Target="../embeddings/Microsoft_Office_Word_Document16.docx"/><Relationship Id="rId5" Type="http://schemas.openxmlformats.org/officeDocument/2006/relationships/package" Target="../embeddings/Microsoft_Office_Word_Document16.docx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vmlDrawing" Target="../drawings/vmlDrawing22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vmlDrawing" Target="../drawings/vmlDrawing23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vmlDrawing" Target="../drawings/vmlDrawing24.vml"/><Relationship Id="rId4" Type="http://schemas.openxmlformats.org/officeDocument/2006/relationships/package" Target="../embeddings/Microsoft_Office_Word_Document17.docx"/><Relationship Id="rId5" Type="http://schemas.openxmlformats.org/officeDocument/2006/relationships/package" Target="../embeddings/Microsoft_Office_Word_Document17.docx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vmlDrawing" Target="../drawings/vmlDrawing25.vml"/><Relationship Id="rId4" Type="http://schemas.openxmlformats.org/officeDocument/2006/relationships/package" Target="../embeddings/Microsoft_Office_Word_Document18.docx"/><Relationship Id="rId5" Type="http://schemas.openxmlformats.org/officeDocument/2006/relationships/package" Target="../embeddings/Microsoft_Office_Word_Document18.docx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vmlDrawing" Target="../drawings/vmlDrawing26.vml"/><Relationship Id="rId4" Type="http://schemas.openxmlformats.org/officeDocument/2006/relationships/package" Target="../embeddings/Microsoft_Office_Word_Document19.docx"/><Relationship Id="rId5" Type="http://schemas.openxmlformats.org/officeDocument/2006/relationships/package" Target="../embeddings/Microsoft_Office_Word_Document19.docx"/><Relationship Id="rId6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vmlDrawing" Target="../drawings/vmlDrawing27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vmlDrawing" Target="../drawings/vmlDrawing28.vml"/><Relationship Id="rId4" Type="http://schemas.openxmlformats.org/officeDocument/2006/relationships/package" Target="../embeddings/Microsoft_Office_Word_Document20.docx"/><Relationship Id="rId5" Type="http://schemas.openxmlformats.org/officeDocument/2006/relationships/package" Target="../embeddings/Microsoft_Office_Word_Document20.docx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2.vml"/><Relationship Id="rId4" Type="http://schemas.openxmlformats.org/officeDocument/2006/relationships/package" Target="../embeddings/Microsoft_Office_Word_Document1.docx"/><Relationship Id="rId5" Type="http://schemas.openxmlformats.org/officeDocument/2006/relationships/package" Target="../embeddings/Microsoft_Office_Word_Document1.docx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vmlDrawing" Target="../drawings/vmlDrawing29.vml"/><Relationship Id="rId4" Type="http://schemas.openxmlformats.org/officeDocument/2006/relationships/package" Target="../embeddings/Microsoft_Office_Word_Document21.docx"/><Relationship Id="rId5" Type="http://schemas.openxmlformats.org/officeDocument/2006/relationships/package" Target="../embeddings/Microsoft_Office_Word_Document21.docx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vmlDrawing" Target="../drawings/vmlDrawing30.vml"/><Relationship Id="rId4" Type="http://schemas.openxmlformats.org/officeDocument/2006/relationships/package" Target="../embeddings/Microsoft_Office_Word_Document22.docx"/><Relationship Id="rId5" Type="http://schemas.openxmlformats.org/officeDocument/2006/relationships/package" Target="../embeddings/Microsoft_Office_Word_Document22.docx"/><Relationship Id="rId6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vmlDrawing" Target="../drawings/vmlDrawing31.vml"/><Relationship Id="rId4" Type="http://schemas.openxmlformats.org/officeDocument/2006/relationships/package" Target="../embeddings/Microsoft_Office_Word_Document23.docx"/><Relationship Id="rId5" Type="http://schemas.openxmlformats.org/officeDocument/2006/relationships/package" Target="../embeddings/Microsoft_Office_Word_Document23.docx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vmlDrawing" Target="../drawings/vmlDrawing32.vml"/><Relationship Id="rId4" Type="http://schemas.openxmlformats.org/officeDocument/2006/relationships/package" Target="../embeddings/Microsoft_Office_Word_Document24.docx"/><Relationship Id="rId5" Type="http://schemas.openxmlformats.org/officeDocument/2006/relationships/package" Target="../embeddings/Microsoft_Office_Word_Document24.docx"/><Relationship Id="rId6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vmlDrawing" Target="../drawings/vmlDrawing33.vml"/><Relationship Id="rId4" Type="http://schemas.openxmlformats.org/officeDocument/2006/relationships/package" Target="../embeddings/Microsoft_Office_Word_Document25.docx"/><Relationship Id="rId5" Type="http://schemas.openxmlformats.org/officeDocument/2006/relationships/package" Target="../embeddings/Microsoft_Office_Word_Document25.docx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vmlDrawing" Target="../drawings/vmlDrawing34.vml"/><Relationship Id="rId4" Type="http://schemas.openxmlformats.org/officeDocument/2006/relationships/package" Target="../embeddings/Microsoft_Office_Word_Document26.docx"/><Relationship Id="rId5" Type="http://schemas.openxmlformats.org/officeDocument/2006/relationships/package" Target="../embeddings/Microsoft_Office_Word_Document26.docx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vmlDrawing" Target="../drawings/vmlDrawing35.vml"/><Relationship Id="rId4" Type="http://schemas.openxmlformats.org/officeDocument/2006/relationships/package" Target="../embeddings/Microsoft_Office_Word_Document27.docx"/><Relationship Id="rId5" Type="http://schemas.openxmlformats.org/officeDocument/2006/relationships/package" Target="../embeddings/Microsoft_Office_Word_Document27.docx"/><Relationship Id="rId6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vmlDrawing" Target="../drawings/vmlDrawing36.vml"/><Relationship Id="rId4" Type="http://schemas.openxmlformats.org/officeDocument/2006/relationships/package" Target="../embeddings/Microsoft_Office_Word_Document28.docx"/><Relationship Id="rId5" Type="http://schemas.openxmlformats.org/officeDocument/2006/relationships/package" Target="../embeddings/Microsoft_Office_Word_Document28.docx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vmlDrawing" Target="../drawings/vmlDrawing37.vml"/><Relationship Id="rId4" Type="http://schemas.openxmlformats.org/officeDocument/2006/relationships/package" Target="../embeddings/Microsoft_Office_Word_Document29.docx"/><Relationship Id="rId5" Type="http://schemas.openxmlformats.org/officeDocument/2006/relationships/package" Target="../embeddings/Microsoft_Office_Word_Document29.docx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vmlDrawing" Target="../drawings/vmlDrawing38.vml"/><Relationship Id="rId4" Type="http://schemas.openxmlformats.org/officeDocument/2006/relationships/package" Target="../embeddings/Microsoft_Office_Word_Document30.docx"/><Relationship Id="rId5" Type="http://schemas.openxmlformats.org/officeDocument/2006/relationships/package" Target="../embeddings/Microsoft_Office_Word_Document30.docx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3.vml"/><Relationship Id="rId4" Type="http://schemas.openxmlformats.org/officeDocument/2006/relationships/package" Target="../embeddings/Microsoft_Office_Word_Document2.docx"/><Relationship Id="rId5" Type="http://schemas.openxmlformats.org/officeDocument/2006/relationships/package" Target="../embeddings/Microsoft_Office_Word_Document2.docx"/><Relationship Id="rId6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vmlDrawing" Target="../drawings/vmlDrawing39.vml"/><Relationship Id="rId4" Type="http://schemas.openxmlformats.org/officeDocument/2006/relationships/package" Target="../embeddings/Microsoft_Office_Word_Document31.docx"/><Relationship Id="rId5" Type="http://schemas.openxmlformats.org/officeDocument/2006/relationships/package" Target="../embeddings/Microsoft_Office_Word_Document31.docx"/><Relationship Id="rId6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vmlDrawing" Target="../drawings/vmlDrawing40.vml"/><Relationship Id="rId4" Type="http://schemas.openxmlformats.org/officeDocument/2006/relationships/package" Target="../embeddings/Microsoft_Office_Word_Document32.docx"/><Relationship Id="rId5" Type="http://schemas.openxmlformats.org/officeDocument/2006/relationships/package" Target="../embeddings/Microsoft_Office_Word_Document32.docx"/><Relationship Id="rId6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vmlDrawing" Target="../drawings/vmlDrawing41.vml"/><Relationship Id="rId4" Type="http://schemas.openxmlformats.org/officeDocument/2006/relationships/package" Target="../embeddings/Microsoft_Office_Word_Document33.docx"/><Relationship Id="rId5" Type="http://schemas.openxmlformats.org/officeDocument/2006/relationships/package" Target="../embeddings/Microsoft_Office_Word_Document33.docx"/><Relationship Id="rId6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vmlDrawing" Target="../drawings/vmlDrawing42.vml"/><Relationship Id="rId4" Type="http://schemas.openxmlformats.org/officeDocument/2006/relationships/package" Target="../embeddings/Microsoft_Office_Word_Document34.docx"/><Relationship Id="rId5" Type="http://schemas.openxmlformats.org/officeDocument/2006/relationships/package" Target="../embeddings/Microsoft_Office_Word_Document34.docx"/><Relationship Id="rId6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vmlDrawing" Target="../drawings/vmlDrawing43.vml"/><Relationship Id="rId4" Type="http://schemas.openxmlformats.org/officeDocument/2006/relationships/package" Target="../embeddings/Microsoft_Office_Word_Document35.docx"/><Relationship Id="rId5" Type="http://schemas.openxmlformats.org/officeDocument/2006/relationships/package" Target="../embeddings/Microsoft_Office_Word_Document35.docx"/><Relationship Id="rId6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vmlDrawing" Target="../drawings/vmlDrawing44.vml"/><Relationship Id="rId4" Type="http://schemas.openxmlformats.org/officeDocument/2006/relationships/package" Target="../embeddings/Microsoft_Office_Word_Document36.docx"/><Relationship Id="rId5" Type="http://schemas.openxmlformats.org/officeDocument/2006/relationships/package" Target="../embeddings/Microsoft_Office_Word_Document36.docx"/><Relationship Id="rId6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vmlDrawing" Target="../drawings/vmlDrawing45.vml"/><Relationship Id="rId4" Type="http://schemas.openxmlformats.org/officeDocument/2006/relationships/package" Target="../embeddings/Microsoft_Office_Word_Document37.docx"/><Relationship Id="rId5" Type="http://schemas.openxmlformats.org/officeDocument/2006/relationships/package" Target="../embeddings/Microsoft_Office_Word_Document37.docx"/><Relationship Id="rId6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vmlDrawing" Target="../drawings/vmlDrawing46.vml"/><Relationship Id="rId4" Type="http://schemas.openxmlformats.org/officeDocument/2006/relationships/package" Target="../embeddings/Microsoft_Office_Word_Document38.docx"/><Relationship Id="rId5" Type="http://schemas.openxmlformats.org/officeDocument/2006/relationships/package" Target="../embeddings/Microsoft_Office_Word_Document38.docx"/><Relationship Id="rId6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vmlDrawing" Target="../drawings/vmlDrawing47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vmlDrawing" Target="../drawings/vmlDrawing48.vml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4.vml"/><Relationship Id="rId4" Type="http://schemas.openxmlformats.org/officeDocument/2006/relationships/package" Target="../embeddings/Microsoft_Office_Word_Document3.docx"/><Relationship Id="rId5" Type="http://schemas.openxmlformats.org/officeDocument/2006/relationships/package" Target="../embeddings/Microsoft_Office_Word_Document3.docx"/><Relationship Id="rId6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vmlDrawing" Target="../drawings/vmlDrawing49.vml"/><Relationship Id="rId4" Type="http://schemas.openxmlformats.org/officeDocument/2006/relationships/package" Target="../embeddings/Microsoft_Office_Word_Document39.docx"/><Relationship Id="rId5" Type="http://schemas.openxmlformats.org/officeDocument/2006/relationships/package" Target="../embeddings/Microsoft_Office_Word_Document39.docx"/><Relationship Id="rId6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vmlDrawing" Target="../drawings/vmlDrawing50.vml"/><Relationship Id="rId4" Type="http://schemas.openxmlformats.org/officeDocument/2006/relationships/package" Target="../embeddings/Microsoft_Office_Word_Document40.docx"/><Relationship Id="rId5" Type="http://schemas.openxmlformats.org/officeDocument/2006/relationships/package" Target="../embeddings/Microsoft_Office_Word_Document40.docx"/><Relationship Id="rId6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vmlDrawing" Target="../drawings/vmlDrawing51.vml"/><Relationship Id="rId4" Type="http://schemas.openxmlformats.org/officeDocument/2006/relationships/package" Target="../embeddings/Microsoft_Office_Word_Document41.docx"/><Relationship Id="rId5" Type="http://schemas.openxmlformats.org/officeDocument/2006/relationships/package" Target="../embeddings/Microsoft_Office_Word_Document41.docx"/><Relationship Id="rId6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vmlDrawing" Target="../drawings/vmlDrawing52.vml"/><Relationship Id="rId4" Type="http://schemas.openxmlformats.org/officeDocument/2006/relationships/package" Target="../embeddings/Microsoft_Office_Word_Document42.docx"/><Relationship Id="rId5" Type="http://schemas.openxmlformats.org/officeDocument/2006/relationships/package" Target="../embeddings/Microsoft_Office_Word_Document42.docx"/><Relationship Id="rId6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vmlDrawing" Target="../drawings/vmlDrawing53.vml"/><Relationship Id="rId4" Type="http://schemas.openxmlformats.org/officeDocument/2006/relationships/oleObject" Target="../embeddings/oleObject11.bin"/><Relationship Id="rId5" Type="http://schemas.openxmlformats.org/officeDocument/2006/relationships/oleObject" Target="../embeddings/oleObject11.bin"/><Relationship Id="rId6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vmlDrawing" Target="../drawings/vmlDrawing54.vml"/><Relationship Id="rId4" Type="http://schemas.openxmlformats.org/officeDocument/2006/relationships/package" Target="../embeddings/Microsoft_Office_Word_Document43.docx"/><Relationship Id="rId5" Type="http://schemas.openxmlformats.org/officeDocument/2006/relationships/package" Target="../embeddings/Microsoft_Office_Word_Document43.docx"/><Relationship Id="rId6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vmlDrawing" Target="../drawings/vmlDrawing55.vml"/><Relationship Id="rId4" Type="http://schemas.openxmlformats.org/officeDocument/2006/relationships/oleObject" Target="../embeddings/oleObject12.bin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vmlDrawing" Target="../drawings/vmlDrawing56.vml"/><Relationship Id="rId4" Type="http://schemas.openxmlformats.org/officeDocument/2006/relationships/package" Target="../embeddings/Microsoft_Office_Word_Document44.docx"/><Relationship Id="rId5" Type="http://schemas.openxmlformats.org/officeDocument/2006/relationships/package" Target="../embeddings/Microsoft_Office_Word_Document44.docx"/><Relationship Id="rId6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vmlDrawing" Target="../drawings/vmlDrawing57.vml"/><Relationship Id="rId4" Type="http://schemas.openxmlformats.org/officeDocument/2006/relationships/oleObject" Target="../embeddings/oleObject13.bin"/><Relationship Id="rId5" Type="http://schemas.openxmlformats.org/officeDocument/2006/relationships/oleObject" Target="../embeddings/oleObject13.bin"/><Relationship Id="rId6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vmlDrawing" Target="../drawings/vmlDrawing58.vml"/><Relationship Id="rId4" Type="http://schemas.openxmlformats.org/officeDocument/2006/relationships/package" Target="../embeddings/Microsoft_Office_Word_Document45.docx"/><Relationship Id="rId5" Type="http://schemas.openxmlformats.org/officeDocument/2006/relationships/package" Target="../embeddings/Microsoft_Office_Word_Document45.docx"/><Relationship Id="rId6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5.vml"/><Relationship Id="rId4" Type="http://schemas.openxmlformats.org/officeDocument/2006/relationships/package" Target="../embeddings/Microsoft_Office_Word_Document4.docx"/><Relationship Id="rId5" Type="http://schemas.openxmlformats.org/officeDocument/2006/relationships/package" Target="../embeddings/Microsoft_Office_Word_Document4.docx"/><Relationship Id="rId6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vmlDrawing" Target="../drawings/vmlDrawing59.vml"/><Relationship Id="rId4" Type="http://schemas.openxmlformats.org/officeDocument/2006/relationships/package" Target="../embeddings/Microsoft_Office_Word_Document46.docx"/><Relationship Id="rId5" Type="http://schemas.openxmlformats.org/officeDocument/2006/relationships/package" Target="../embeddings/Microsoft_Office_Word_Document46.docx"/><Relationship Id="rId6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vmlDrawing" Target="../drawings/vmlDrawing60.vml"/><Relationship Id="rId4" Type="http://schemas.openxmlformats.org/officeDocument/2006/relationships/package" Target="../embeddings/Microsoft_Office_Word_Document47.docx"/><Relationship Id="rId5" Type="http://schemas.openxmlformats.org/officeDocument/2006/relationships/package" Target="../embeddings/Microsoft_Office_Word_Document47.docx"/><Relationship Id="rId6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6.vml"/><Relationship Id="rId4" Type="http://schemas.openxmlformats.org/officeDocument/2006/relationships/package" Target="../embeddings/Microsoft_Office_Word_Document5.docx"/><Relationship Id="rId5" Type="http://schemas.openxmlformats.org/officeDocument/2006/relationships/package" Target="../embeddings/Microsoft_Office_Word_Document5.docx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7.vml"/><Relationship Id="rId4" Type="http://schemas.openxmlformats.org/officeDocument/2006/relationships/package" Target="../embeddings/Microsoft_Office_Word_Document6.docx"/><Relationship Id="rId5" Type="http://schemas.openxmlformats.org/officeDocument/2006/relationships/package" Target="../embeddings/Microsoft_Office_Word_Document6.docx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8.vml"/><Relationship Id="rId4" Type="http://schemas.openxmlformats.org/officeDocument/2006/relationships/package" Target="../embeddings/Microsoft_Office_Word_Document7.docx"/><Relationship Id="rId5" Type="http://schemas.openxmlformats.org/officeDocument/2006/relationships/package" Target="../embeddings/Microsoft_Office_Word_Document7.docx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</a:pPr>
            <a:r>
              <a:rPr b="1" lang="en-US"/>
              <a:t>How to use arrays</a:t>
            </a:r>
            <a:br>
              <a:rPr b="1" lang="en-US"/>
            </a:br>
            <a:r>
              <a:rPr b="1" lang="en-US"/>
              <a:t>and collections</a:t>
            </a:r>
            <a:endParaRPr/>
          </a:p>
        </p:txBody>
      </p:sp>
      <p:sp>
        <p:nvSpPr>
          <p:cNvPr id="292" name="Google Shape;292;p1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Chapter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Display the numbers array</a:t>
            </a:r>
            <a:endParaRPr/>
          </a:p>
        </p:txBody>
      </p:sp>
      <p:graphicFrame>
        <p:nvGraphicFramePr>
          <p:cNvPr id="351" name="Google Shape;351;p10"/>
          <p:cNvGraphicFramePr/>
          <p:nvPr/>
        </p:nvGraphicFramePr>
        <p:xfrm>
          <a:off x="942975" y="2355850"/>
          <a:ext cx="7300913" cy="3003550"/>
        </p:xfrm>
        <a:graphic>
          <a:graphicData uri="http://schemas.openxmlformats.org/presentationml/2006/ole">
            <mc:AlternateContent>
              <mc:Choice Requires="v">
                <p:oleObj r:id="rId4" imgH="3003550" imgW="7300913" progId="Word.Document.12" spid="_x0000_s1">
                  <p:embed/>
                </p:oleObj>
              </mc:Choice>
              <mc:Fallback>
                <p:oleObj r:id="rId5" imgH="3003550" imgW="7300913" progId="Word.Document.12">
                  <p:embed/>
                  <p:pic>
                    <p:nvPicPr>
                      <p:cNvPr id="351" name="Google Shape;351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2975" y="2355850"/>
                        <a:ext cx="7300913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 for loop that computes the average of the totals array</a:t>
            </a:r>
            <a:endParaRPr/>
          </a:p>
        </p:txBody>
      </p:sp>
      <p:graphicFrame>
        <p:nvGraphicFramePr>
          <p:cNvPr id="357" name="Google Shape;357;p11"/>
          <p:cNvGraphicFramePr/>
          <p:nvPr/>
        </p:nvGraphicFramePr>
        <p:xfrm>
          <a:off x="944403" y="1981200"/>
          <a:ext cx="7300913" cy="996950"/>
        </p:xfrm>
        <a:graphic>
          <a:graphicData uri="http://schemas.openxmlformats.org/presentationml/2006/ole">
            <mc:AlternateContent>
              <mc:Choice Requires="v">
                <p:oleObj r:id="rId4" imgH="996950" imgW="7300913" progId="Word.Document.12" spid="_x0000_s1">
                  <p:embed/>
                </p:oleObj>
              </mc:Choice>
              <mc:Fallback>
                <p:oleObj r:id="rId5" imgH="996950" imgW="7300913" progId="Word.Document.12">
                  <p:embed/>
                  <p:pic>
                    <p:nvPicPr>
                      <p:cNvPr id="357" name="Google Shape;357;p1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1981200"/>
                        <a:ext cx="7300913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Display the totals array</a:t>
            </a:r>
            <a:endParaRPr/>
          </a:p>
        </p:txBody>
      </p:sp>
      <p:graphicFrame>
        <p:nvGraphicFramePr>
          <p:cNvPr id="363" name="Google Shape;363;p12"/>
          <p:cNvGraphicFramePr/>
          <p:nvPr/>
        </p:nvGraphicFramePr>
        <p:xfrm>
          <a:off x="762000" y="1852613"/>
          <a:ext cx="6319838" cy="3984625"/>
        </p:xfrm>
        <a:graphic>
          <a:graphicData uri="http://schemas.openxmlformats.org/presentationml/2006/ole">
            <mc:AlternateContent>
              <mc:Choice Requires="v">
                <p:oleObj r:id="rId4" imgH="3984625" imgW="6319838" progId="Word.Document.12" spid="_x0000_s1">
                  <p:embed/>
                </p:oleObj>
              </mc:Choice>
              <mc:Fallback>
                <p:oleObj r:id="rId5" imgH="3984625" imgW="6319838" progId="Word.Document.12">
                  <p:embed/>
                  <p:pic>
                    <p:nvPicPr>
                      <p:cNvPr id="363" name="Google Shape;363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1852613"/>
                        <a:ext cx="6319838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syntax of a foreach loop</a:t>
            </a:r>
            <a:endParaRPr/>
          </a:p>
        </p:txBody>
      </p:sp>
      <p:graphicFrame>
        <p:nvGraphicFramePr>
          <p:cNvPr id="369" name="Google Shape;369;p13"/>
          <p:cNvGraphicFramePr/>
          <p:nvPr/>
        </p:nvGraphicFramePr>
        <p:xfrm>
          <a:off x="943768" y="2414588"/>
          <a:ext cx="7300913" cy="2886075"/>
        </p:xfrm>
        <a:graphic>
          <a:graphicData uri="http://schemas.openxmlformats.org/presentationml/2006/ole">
            <mc:AlternateContent>
              <mc:Choice Requires="v">
                <p:oleObj r:id="rId4" imgH="2886075" imgW="7300913" progId="Word.Document.12" spid="_x0000_s1">
                  <p:embed/>
                </p:oleObj>
              </mc:Choice>
              <mc:Fallback>
                <p:oleObj r:id="rId5" imgH="2886075" imgW="7300913" progId="Word.Document.12">
                  <p:embed/>
                  <p:pic>
                    <p:nvPicPr>
                      <p:cNvPr id="369" name="Google Shape;369;p1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414588"/>
                        <a:ext cx="7300913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Rectangular array</a:t>
            </a:r>
            <a:endParaRPr/>
          </a:p>
        </p:txBody>
      </p:sp>
      <p:graphicFrame>
        <p:nvGraphicFramePr>
          <p:cNvPr id="375" name="Google Shape;375;p14"/>
          <p:cNvGraphicFramePr/>
          <p:nvPr/>
        </p:nvGraphicFramePr>
        <p:xfrm>
          <a:off x="927100" y="2590800"/>
          <a:ext cx="7300913" cy="1084263"/>
        </p:xfrm>
        <a:graphic>
          <a:graphicData uri="http://schemas.openxmlformats.org/presentationml/2006/ole">
            <mc:AlternateContent>
              <mc:Choice Requires="v">
                <p:oleObj r:id="rId4" imgH="1084263" imgW="7300913" progId="Word.Document.12" spid="_x0000_s1">
                  <p:embed/>
                </p:oleObj>
              </mc:Choice>
              <mc:Fallback>
                <p:oleObj r:id="rId5" imgH="1084263" imgW="7300913" progId="Word.Document.12">
                  <p:embed/>
                  <p:pic>
                    <p:nvPicPr>
                      <p:cNvPr id="375" name="Google Shape;375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27100" y="2590800"/>
                        <a:ext cx="7300913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Referring to an element of a rectangular array</a:t>
            </a:r>
            <a:endParaRPr/>
          </a:p>
        </p:txBody>
      </p:sp>
      <p:graphicFrame>
        <p:nvGraphicFramePr>
          <p:cNvPr id="381" name="Google Shape;381;p15"/>
          <p:cNvGraphicFramePr/>
          <p:nvPr/>
        </p:nvGraphicFramePr>
        <p:xfrm>
          <a:off x="1092992" y="1846263"/>
          <a:ext cx="7002465" cy="4022725"/>
        </p:xfrm>
        <a:graphic>
          <a:graphicData uri="http://schemas.openxmlformats.org/presentationml/2006/ole">
            <mc:AlternateContent>
              <mc:Choice Requires="v">
                <p:oleObj r:id="rId4" imgH="4022725" imgW="7002465" progId="Word.Document.12" spid="_x0000_s1">
                  <p:embed/>
                </p:oleObj>
              </mc:Choice>
              <mc:Fallback>
                <p:oleObj r:id="rId5" imgH="4022725" imgW="7002465" progId="Word.Document.12">
                  <p:embed/>
                  <p:pic>
                    <p:nvPicPr>
                      <p:cNvPr id="381" name="Google Shape;381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92992" y="1846263"/>
                        <a:ext cx="7002465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Creates a 3x2 array and assign values with one statement</a:t>
            </a:r>
            <a:endParaRPr/>
          </a:p>
        </p:txBody>
      </p:sp>
      <p:graphicFrame>
        <p:nvGraphicFramePr>
          <p:cNvPr id="387" name="Google Shape;387;p16"/>
          <p:cNvGraphicFramePr/>
          <p:nvPr/>
        </p:nvGraphicFramePr>
        <p:xfrm>
          <a:off x="943768" y="1910556"/>
          <a:ext cx="7300913" cy="3894138"/>
        </p:xfrm>
        <a:graphic>
          <a:graphicData uri="http://schemas.openxmlformats.org/presentationml/2006/ole">
            <mc:AlternateContent>
              <mc:Choice Requires="v">
                <p:oleObj r:id="rId4" imgH="3894138" imgW="7300913" progId="Word.Document.12" spid="_x0000_s1">
                  <p:embed/>
                </p:oleObj>
              </mc:Choice>
              <mc:Fallback>
                <p:oleObj r:id="rId5" imgH="3894138" imgW="7300913" progId="Word.Document.12">
                  <p:embed/>
                  <p:pic>
                    <p:nvPicPr>
                      <p:cNvPr id="387" name="Google Shape;387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910556"/>
                        <a:ext cx="7300913" cy="389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Using the GetLength method</a:t>
            </a:r>
            <a:endParaRPr/>
          </a:p>
        </p:txBody>
      </p:sp>
      <p:graphicFrame>
        <p:nvGraphicFramePr>
          <p:cNvPr id="393" name="Google Shape;393;p17"/>
          <p:cNvGraphicFramePr/>
          <p:nvPr/>
        </p:nvGraphicFramePr>
        <p:xfrm>
          <a:off x="943768" y="2148681"/>
          <a:ext cx="7300913" cy="3417888"/>
        </p:xfrm>
        <a:graphic>
          <a:graphicData uri="http://schemas.openxmlformats.org/presentationml/2006/ole">
            <mc:AlternateContent>
              <mc:Choice Requires="v">
                <p:oleObj r:id="rId4" imgH="3417888" imgW="7300913" progId="Word.Document.12" spid="_x0000_s1">
                  <p:embed/>
                </p:oleObj>
              </mc:Choice>
              <mc:Fallback>
                <p:oleObj r:id="rId5" imgH="3417888" imgW="7300913" progId="Word.Document.12">
                  <p:embed/>
                  <p:pic>
                    <p:nvPicPr>
                      <p:cNvPr id="393" name="Google Shape;393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148681"/>
                        <a:ext cx="7300913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Display the numbers array</a:t>
            </a:r>
            <a:endParaRPr/>
          </a:p>
        </p:txBody>
      </p:sp>
      <p:graphicFrame>
        <p:nvGraphicFramePr>
          <p:cNvPr id="399" name="Google Shape;399;p18"/>
          <p:cNvGraphicFramePr/>
          <p:nvPr/>
        </p:nvGraphicFramePr>
        <p:xfrm>
          <a:off x="1147763" y="1851025"/>
          <a:ext cx="6858000" cy="3987800"/>
        </p:xfrm>
        <a:graphic>
          <a:graphicData uri="http://schemas.openxmlformats.org/presentationml/2006/ole">
            <mc:AlternateContent>
              <mc:Choice Requires="v">
                <p:oleObj r:id="rId4" imgH="3987800" imgW="6858000" progId="Word.Document.12" spid="_x0000_s1">
                  <p:embed/>
                </p:oleObj>
              </mc:Choice>
              <mc:Fallback>
                <p:oleObj r:id="rId5" imgH="3987800" imgW="6858000" progId="Word.Document.12">
                  <p:embed/>
                  <p:pic>
                    <p:nvPicPr>
                      <p:cNvPr id="399" name="Google Shape;399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47763" y="1851025"/>
                        <a:ext cx="685800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Display the products array</a:t>
            </a:r>
            <a:endParaRPr/>
          </a:p>
        </p:txBody>
      </p:sp>
      <p:graphicFrame>
        <p:nvGraphicFramePr>
          <p:cNvPr id="405" name="Google Shape;405;p19"/>
          <p:cNvGraphicFramePr/>
          <p:nvPr/>
        </p:nvGraphicFramePr>
        <p:xfrm>
          <a:off x="955675" y="1849438"/>
          <a:ext cx="7253288" cy="3990975"/>
        </p:xfrm>
        <a:graphic>
          <a:graphicData uri="http://schemas.openxmlformats.org/presentationml/2006/ole">
            <mc:AlternateContent>
              <mc:Choice Requires="v">
                <p:oleObj r:id="rId4" imgH="3990975" imgW="7253288" progId="Word.Document.12" spid="_x0000_s1">
                  <p:embed/>
                </p:oleObj>
              </mc:Choice>
              <mc:Fallback>
                <p:oleObj r:id="rId5" imgH="3990975" imgW="7253288" progId="Word.Document.12">
                  <p:embed/>
                  <p:pic>
                    <p:nvPicPr>
                      <p:cNvPr id="405" name="Google Shape;405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55675" y="1849438"/>
                        <a:ext cx="7253288" cy="399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98" name="Google Shape;298;p2"/>
          <p:cNvSpPr txBox="1"/>
          <p:nvPr>
            <p:ph idx="10" type="dt"/>
          </p:nvPr>
        </p:nvSpPr>
        <p:spPr>
          <a:xfrm>
            <a:off x="0" y="6459538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Murach's C# 2015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"/>
          <p:cNvSpPr txBox="1"/>
          <p:nvPr>
            <p:ph idx="11" type="ftr"/>
          </p:nvPr>
        </p:nvSpPr>
        <p:spPr>
          <a:xfrm>
            <a:off x="5527675" y="6459538"/>
            <a:ext cx="36163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2016, Mike Murach &amp; Associates, Inc.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"/>
          <p:cNvSpPr txBox="1"/>
          <p:nvPr>
            <p:ph idx="12" type="sldNum"/>
          </p:nvPr>
        </p:nvSpPr>
        <p:spPr>
          <a:xfrm>
            <a:off x="8159750" y="6459538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C8,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301" name="Google Shape;301;p2"/>
          <p:cNvGraphicFramePr/>
          <p:nvPr/>
        </p:nvGraphicFramePr>
        <p:xfrm>
          <a:off x="1066800" y="1828800"/>
          <a:ext cx="5483158" cy="4022725"/>
        </p:xfrm>
        <a:graphic>
          <a:graphicData uri="http://schemas.openxmlformats.org/presentationml/2006/ole">
            <mc:AlternateContent>
              <mc:Choice Requires="v">
                <p:oleObj r:id="rId4" imgH="4022725" imgW="5483158" progId="Word.Document.12" spid="_x0000_s1">
                  <p:embed/>
                </p:oleObj>
              </mc:Choice>
              <mc:Fallback>
                <p:oleObj r:id="rId5" imgH="4022725" imgW="5483158" progId="Word.Document.12">
                  <p:embed/>
                  <p:pic>
                    <p:nvPicPr>
                      <p:cNvPr id="301" name="Google Shape;301;p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6800" y="1828800"/>
                        <a:ext cx="5483158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Creating a jagged array</a:t>
            </a:r>
            <a:endParaRPr/>
          </a:p>
        </p:txBody>
      </p:sp>
      <p:graphicFrame>
        <p:nvGraphicFramePr>
          <p:cNvPr id="411" name="Google Shape;411;p20"/>
          <p:cNvGraphicFramePr/>
          <p:nvPr/>
        </p:nvGraphicFramePr>
        <p:xfrm>
          <a:off x="944403" y="2286000"/>
          <a:ext cx="7300913" cy="2011363"/>
        </p:xfrm>
        <a:graphic>
          <a:graphicData uri="http://schemas.openxmlformats.org/presentationml/2006/ole">
            <mc:AlternateContent>
              <mc:Choice Requires="v">
                <p:oleObj r:id="rId4" imgH="2011363" imgW="7300913" progId="Word.Document.12" spid="_x0000_s1">
                  <p:embed/>
                </p:oleObj>
              </mc:Choice>
              <mc:Fallback>
                <p:oleObj r:id="rId5" imgH="2011363" imgW="7300913" progId="Word.Document.12">
                  <p:embed/>
                  <p:pic>
                    <p:nvPicPr>
                      <p:cNvPr id="411" name="Google Shape;411;p2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2286000"/>
                        <a:ext cx="7300913" cy="20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Referring to an element of a jagged array</a:t>
            </a:r>
            <a:endParaRPr/>
          </a:p>
        </p:txBody>
      </p:sp>
      <p:graphicFrame>
        <p:nvGraphicFramePr>
          <p:cNvPr id="418" name="Google Shape;418;p21"/>
          <p:cNvGraphicFramePr/>
          <p:nvPr/>
        </p:nvGraphicFramePr>
        <p:xfrm>
          <a:off x="943768" y="2140744"/>
          <a:ext cx="7300913" cy="3433763"/>
        </p:xfrm>
        <a:graphic>
          <a:graphicData uri="http://schemas.openxmlformats.org/presentationml/2006/ole">
            <mc:AlternateContent>
              <mc:Choice Requires="v">
                <p:oleObj r:id="rId4" imgH="3433763" imgW="7300913" progId="Word.Document.12" spid="_x0000_s1">
                  <p:embed/>
                </p:oleObj>
              </mc:Choice>
              <mc:Fallback>
                <p:oleObj r:id="rId5" imgH="3433763" imgW="7300913" progId="Word.Document.12">
                  <p:embed/>
                  <p:pic>
                    <p:nvPicPr>
                      <p:cNvPr id="418" name="Google Shape;418;p2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140744"/>
                        <a:ext cx="7300913" cy="343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Jagged array of strings</a:t>
            </a:r>
            <a:endParaRPr/>
          </a:p>
        </p:txBody>
      </p:sp>
      <p:graphicFrame>
        <p:nvGraphicFramePr>
          <p:cNvPr id="424" name="Google Shape;424;p22"/>
          <p:cNvGraphicFramePr/>
          <p:nvPr/>
        </p:nvGraphicFramePr>
        <p:xfrm>
          <a:off x="822960" y="2057400"/>
          <a:ext cx="7300913" cy="2038350"/>
        </p:xfrm>
        <a:graphic>
          <a:graphicData uri="http://schemas.openxmlformats.org/presentationml/2006/ole">
            <mc:AlternateContent>
              <mc:Choice Requires="v">
                <p:oleObj r:id="rId4" imgH="2038350" imgW="7300913" progId="Word.Document.12" spid="_x0000_s1">
                  <p:embed/>
                </p:oleObj>
              </mc:Choice>
              <mc:Fallback>
                <p:oleObj r:id="rId5" imgH="2038350" imgW="7300913" progId="Word.Document.12">
                  <p:embed/>
                  <p:pic>
                    <p:nvPicPr>
                      <p:cNvPr id="424" name="Google Shape;424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2057400"/>
                        <a:ext cx="7300913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displays the numbers</a:t>
            </a:r>
            <a:endParaRPr/>
          </a:p>
        </p:txBody>
      </p:sp>
      <p:graphicFrame>
        <p:nvGraphicFramePr>
          <p:cNvPr id="430" name="Google Shape;430;p23"/>
          <p:cNvGraphicFramePr/>
          <p:nvPr/>
        </p:nvGraphicFramePr>
        <p:xfrm>
          <a:off x="944563" y="1849438"/>
          <a:ext cx="7253287" cy="3971925"/>
        </p:xfrm>
        <a:graphic>
          <a:graphicData uri="http://schemas.openxmlformats.org/presentationml/2006/ole">
            <mc:AlternateContent>
              <mc:Choice Requires="v">
                <p:oleObj r:id="rId4" imgH="3971925" imgW="7253287" progId="Word.Document.12" spid="_x0000_s1">
                  <p:embed/>
                </p:oleObj>
              </mc:Choice>
              <mc:Fallback>
                <p:oleObj r:id="rId5" imgH="3971925" imgW="7253287" progId="Word.Document.12">
                  <p:embed/>
                  <p:pic>
                    <p:nvPicPr>
                      <p:cNvPr id="430" name="Google Shape;430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563" y="1849438"/>
                        <a:ext cx="7253287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Display the titles array code</a:t>
            </a:r>
            <a:endParaRPr/>
          </a:p>
        </p:txBody>
      </p:sp>
      <p:graphicFrame>
        <p:nvGraphicFramePr>
          <p:cNvPr id="436" name="Google Shape;436;p24"/>
          <p:cNvGraphicFramePr/>
          <p:nvPr/>
        </p:nvGraphicFramePr>
        <p:xfrm>
          <a:off x="1036638" y="1852613"/>
          <a:ext cx="7091362" cy="3995737"/>
        </p:xfrm>
        <a:graphic>
          <a:graphicData uri="http://schemas.openxmlformats.org/presentationml/2006/ole">
            <mc:AlternateContent>
              <mc:Choice Requires="v">
                <p:oleObj r:id="rId4" imgH="3995737" imgW="7091362" progId="Word.Document.12" spid="_x0000_s1">
                  <p:embed/>
                </p:oleObj>
              </mc:Choice>
              <mc:Fallback>
                <p:oleObj r:id="rId5" imgH="3995737" imgW="7091362" progId="Word.Document.12">
                  <p:embed/>
                  <p:pic>
                    <p:nvPicPr>
                      <p:cNvPr id="436" name="Google Shape;436;p2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36638" y="1852613"/>
                        <a:ext cx="7091362" cy="399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Common properties and methods of the Array class</a:t>
            </a:r>
            <a:endParaRPr/>
          </a:p>
        </p:txBody>
      </p:sp>
      <p:graphicFrame>
        <p:nvGraphicFramePr>
          <p:cNvPr id="442" name="Google Shape;442;p25"/>
          <p:cNvGraphicFramePr/>
          <p:nvPr/>
        </p:nvGraphicFramePr>
        <p:xfrm>
          <a:off x="943768" y="2139950"/>
          <a:ext cx="7300913" cy="3435350"/>
        </p:xfrm>
        <a:graphic>
          <a:graphicData uri="http://schemas.openxmlformats.org/presentationml/2006/ole">
            <mc:AlternateContent>
              <mc:Choice Requires="v">
                <p:oleObj r:id="rId4" imgH="3435350" imgW="7300913" progId="Word.Document.12" spid="_x0000_s1">
                  <p:embed/>
                </p:oleObj>
              </mc:Choice>
              <mc:Fallback>
                <p:oleObj r:id="rId5" imgH="3435350" imgW="7300913" progId="Word.Document.12">
                  <p:embed/>
                  <p:pic>
                    <p:nvPicPr>
                      <p:cNvPr id="442" name="Google Shape;442;p2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139950"/>
                        <a:ext cx="7300913" cy="343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Common properties and methods of the Array class</a:t>
            </a:r>
            <a:endParaRPr/>
          </a:p>
        </p:txBody>
      </p:sp>
      <p:graphicFrame>
        <p:nvGraphicFramePr>
          <p:cNvPr id="448" name="Google Shape;448;p26"/>
          <p:cNvGraphicFramePr/>
          <p:nvPr/>
        </p:nvGraphicFramePr>
        <p:xfrm>
          <a:off x="943768" y="1885156"/>
          <a:ext cx="7300913" cy="3944938"/>
        </p:xfrm>
        <a:graphic>
          <a:graphicData uri="http://schemas.openxmlformats.org/presentationml/2006/ole">
            <mc:AlternateContent>
              <mc:Choice Requires="v">
                <p:oleObj r:id="rId4" imgH="3944938" imgW="7300913" progId="Word.Document.12" spid="_x0000_s1">
                  <p:embed/>
                </p:oleObj>
              </mc:Choice>
              <mc:Fallback>
                <p:oleObj r:id="rId5" imgH="3944938" imgW="7300913" progId="Word.Document.12">
                  <p:embed/>
                  <p:pic>
                    <p:nvPicPr>
                      <p:cNvPr id="448" name="Google Shape;448;p2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885156"/>
                        <a:ext cx="7300913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uses the GetLength and GetUpperBound methods</a:t>
            </a:r>
            <a:endParaRPr/>
          </a:p>
        </p:txBody>
      </p:sp>
      <p:graphicFrame>
        <p:nvGraphicFramePr>
          <p:cNvPr id="454" name="Google Shape;454;p27"/>
          <p:cNvGraphicFramePr/>
          <p:nvPr/>
        </p:nvGraphicFramePr>
        <p:xfrm>
          <a:off x="685800" y="2057400"/>
          <a:ext cx="7300913" cy="928688"/>
        </p:xfrm>
        <a:graphic>
          <a:graphicData uri="http://schemas.openxmlformats.org/presentationml/2006/ole">
            <mc:AlternateContent>
              <mc:Choice Requires="v">
                <p:oleObj r:id="rId4" imgH="928688" imgW="7300913" progId="Word.Document.12" spid="_x0000_s1">
                  <p:embed/>
                </p:oleObj>
              </mc:Choice>
              <mc:Fallback>
                <p:oleObj r:id="rId5" imgH="928688" imgW="7300913" progId="Word.Document.12">
                  <p:embed/>
                  <p:pic>
                    <p:nvPicPr>
                      <p:cNvPr id="454" name="Google Shape;454;p2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5800" y="2057400"/>
                        <a:ext cx="730091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Using the Sort method</a:t>
            </a:r>
            <a:endParaRPr/>
          </a:p>
        </p:txBody>
      </p:sp>
      <p:graphicFrame>
        <p:nvGraphicFramePr>
          <p:cNvPr id="460" name="Google Shape;460;p28"/>
          <p:cNvGraphicFramePr/>
          <p:nvPr/>
        </p:nvGraphicFramePr>
        <p:xfrm>
          <a:off x="944563" y="2063750"/>
          <a:ext cx="7254875" cy="3552825"/>
        </p:xfrm>
        <a:graphic>
          <a:graphicData uri="http://schemas.openxmlformats.org/presentationml/2006/ole">
            <mc:AlternateContent>
              <mc:Choice Requires="v">
                <p:oleObj r:id="rId4" imgH="3552825" imgW="7254875" progId="Word.Document.12" spid="_x0000_s1">
                  <p:embed/>
                </p:oleObj>
              </mc:Choice>
              <mc:Fallback>
                <p:oleObj r:id="rId5" imgH="3552825" imgW="7254875" progId="Word.Document.12">
                  <p:embed/>
                  <p:pic>
                    <p:nvPicPr>
                      <p:cNvPr id="460" name="Google Shape;460;p2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563" y="2063750"/>
                        <a:ext cx="7254875" cy="355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BinarySearch method</a:t>
            </a:r>
            <a:endParaRPr/>
          </a:p>
        </p:txBody>
      </p:sp>
      <p:graphicFrame>
        <p:nvGraphicFramePr>
          <p:cNvPr id="467" name="Google Shape;467;p29"/>
          <p:cNvGraphicFramePr/>
          <p:nvPr/>
        </p:nvGraphicFramePr>
        <p:xfrm>
          <a:off x="944403" y="2286000"/>
          <a:ext cx="7300913" cy="1763713"/>
        </p:xfrm>
        <a:graphic>
          <a:graphicData uri="http://schemas.openxmlformats.org/presentationml/2006/ole">
            <mc:AlternateContent>
              <mc:Choice Requires="v">
                <p:oleObj r:id="rId4" imgH="1763713" imgW="7300913" progId="Word.Document.12" spid="_x0000_s1">
                  <p:embed/>
                </p:oleObj>
              </mc:Choice>
              <mc:Fallback>
                <p:oleObj r:id="rId5" imgH="1763713" imgW="7300913" progId="Word.Document.12">
                  <p:embed/>
                  <p:pic>
                    <p:nvPicPr>
                      <p:cNvPr id="467" name="Google Shape;467;p2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2286000"/>
                        <a:ext cx="7300913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Objectives (cont.)</a:t>
            </a:r>
            <a:endParaRPr/>
          </a:p>
        </p:txBody>
      </p:sp>
      <p:graphicFrame>
        <p:nvGraphicFramePr>
          <p:cNvPr id="307" name="Google Shape;307;p3"/>
          <p:cNvGraphicFramePr/>
          <p:nvPr/>
        </p:nvGraphicFramePr>
        <p:xfrm>
          <a:off x="931111" y="1828800"/>
          <a:ext cx="5457378" cy="4022725"/>
        </p:xfrm>
        <a:graphic>
          <a:graphicData uri="http://schemas.openxmlformats.org/presentationml/2006/ole">
            <mc:AlternateContent>
              <mc:Choice Requires="v">
                <p:oleObj r:id="rId4" imgH="4022725" imgW="5457378" progId="Word.Document.12" spid="_x0000_s1">
                  <p:embed/>
                </p:oleObj>
              </mc:Choice>
              <mc:Fallback>
                <p:oleObj r:id="rId5" imgH="4022725" imgW="5457378" progId="Word.Document.12">
                  <p:embed/>
                  <p:pic>
                    <p:nvPicPr>
                      <p:cNvPr id="307" name="Google Shape;307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31111" y="1828800"/>
                        <a:ext cx="5457378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Referencing to another array</a:t>
            </a:r>
            <a:endParaRPr/>
          </a:p>
        </p:txBody>
      </p:sp>
      <p:graphicFrame>
        <p:nvGraphicFramePr>
          <p:cNvPr id="473" name="Google Shape;473;p30"/>
          <p:cNvGraphicFramePr/>
          <p:nvPr/>
        </p:nvGraphicFramePr>
        <p:xfrm>
          <a:off x="801303" y="2057400"/>
          <a:ext cx="7300913" cy="1747838"/>
        </p:xfrm>
        <a:graphic>
          <a:graphicData uri="http://schemas.openxmlformats.org/presentationml/2006/ole">
            <mc:AlternateContent>
              <mc:Choice Requires="v">
                <p:oleObj r:id="rId4" imgH="1747838" imgW="7300913" progId="Word.Document.12" spid="_x0000_s1">
                  <p:embed/>
                </p:oleObj>
              </mc:Choice>
              <mc:Fallback>
                <p:oleObj r:id="rId5" imgH="1747838" imgW="7300913" progId="Word.Document.12">
                  <p:embed/>
                  <p:pic>
                    <p:nvPicPr>
                      <p:cNvPr id="473" name="Google Shape;473;p3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01303" y="2057400"/>
                        <a:ext cx="7300913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Copying elements of an array</a:t>
            </a:r>
            <a:endParaRPr/>
          </a:p>
        </p:txBody>
      </p:sp>
      <p:graphicFrame>
        <p:nvGraphicFramePr>
          <p:cNvPr id="479" name="Google Shape;479;p31"/>
          <p:cNvGraphicFramePr/>
          <p:nvPr/>
        </p:nvGraphicFramePr>
        <p:xfrm>
          <a:off x="822960" y="2057400"/>
          <a:ext cx="7300913" cy="1887538"/>
        </p:xfrm>
        <a:graphic>
          <a:graphicData uri="http://schemas.openxmlformats.org/presentationml/2006/ole">
            <mc:AlternateContent>
              <mc:Choice Requires="v">
                <p:oleObj r:id="rId4" imgH="1887538" imgW="7300913" progId="Word.Document.12" spid="_x0000_s1">
                  <p:embed/>
                </p:oleObj>
              </mc:Choice>
              <mc:Fallback>
                <p:oleObj r:id="rId5" imgH="1887538" imgW="7300913" progId="Word.Document.12">
                  <p:embed/>
                  <p:pic>
                    <p:nvPicPr>
                      <p:cNvPr id="479" name="Google Shape;479;p3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2057400"/>
                        <a:ext cx="7300913" cy="188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Copying selected elements from one array to another</a:t>
            </a:r>
            <a:endParaRPr/>
          </a:p>
        </p:txBody>
      </p:sp>
      <p:graphicFrame>
        <p:nvGraphicFramePr>
          <p:cNvPr id="485" name="Google Shape;485;p32"/>
          <p:cNvGraphicFramePr/>
          <p:nvPr/>
        </p:nvGraphicFramePr>
        <p:xfrm>
          <a:off x="822960" y="1964849"/>
          <a:ext cx="7300913" cy="1422400"/>
        </p:xfrm>
        <a:graphic>
          <a:graphicData uri="http://schemas.openxmlformats.org/presentationml/2006/ole">
            <mc:AlternateContent>
              <mc:Choice Requires="v">
                <p:oleObj r:id="rId4" imgH="1422400" imgW="7300913" progId="Word.Document.12" spid="_x0000_s1">
                  <p:embed/>
                </p:oleObj>
              </mc:Choice>
              <mc:Fallback>
                <p:oleObj r:id="rId5" imgH="1422400" imgW="7300913" progId="Word.Document.12">
                  <p:embed/>
                  <p:pic>
                    <p:nvPicPr>
                      <p:cNvPr id="485" name="Google Shape;485;p3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964849"/>
                        <a:ext cx="7300913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Returning an array</a:t>
            </a:r>
            <a:endParaRPr/>
          </a:p>
        </p:txBody>
      </p:sp>
      <p:graphicFrame>
        <p:nvGraphicFramePr>
          <p:cNvPr id="491" name="Google Shape;491;p33"/>
          <p:cNvGraphicFramePr/>
          <p:nvPr/>
        </p:nvGraphicFramePr>
        <p:xfrm>
          <a:off x="822960" y="1981200"/>
          <a:ext cx="7300913" cy="2465388"/>
        </p:xfrm>
        <a:graphic>
          <a:graphicData uri="http://schemas.openxmlformats.org/presentationml/2006/ole">
            <mc:AlternateContent>
              <mc:Choice Requires="v">
                <p:oleObj r:id="rId4" imgH="2465388" imgW="7300913" progId="Word.Document.12" spid="_x0000_s1">
                  <p:embed/>
                </p:oleObj>
              </mc:Choice>
              <mc:Fallback>
                <p:oleObj r:id="rId5" imgH="2465388" imgW="7300913" progId="Word.Document.12">
                  <p:embed/>
                  <p:pic>
                    <p:nvPicPr>
                      <p:cNvPr id="491" name="Google Shape;491;p3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981200"/>
                        <a:ext cx="7300913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 method that accepts an array </a:t>
            </a:r>
            <a:r>
              <a:rPr lang="en-US"/>
              <a:t>argument</a:t>
            </a:r>
            <a:endParaRPr/>
          </a:p>
        </p:txBody>
      </p:sp>
      <p:graphicFrame>
        <p:nvGraphicFramePr>
          <p:cNvPr id="497" name="Google Shape;497;p34"/>
          <p:cNvGraphicFramePr/>
          <p:nvPr/>
        </p:nvGraphicFramePr>
        <p:xfrm>
          <a:off x="944403" y="2133600"/>
          <a:ext cx="7300913" cy="2586038"/>
        </p:xfrm>
        <a:graphic>
          <a:graphicData uri="http://schemas.openxmlformats.org/presentationml/2006/ole">
            <mc:AlternateContent>
              <mc:Choice Requires="v">
                <p:oleObj r:id="rId4" imgH="2586038" imgW="7300913" progId="Word.Document.12" spid="_x0000_s1">
                  <p:embed/>
                </p:oleObj>
              </mc:Choice>
              <mc:Fallback>
                <p:oleObj r:id="rId5" imgH="2586038" imgW="7300913" progId="Word.Document.12">
                  <p:embed/>
                  <p:pic>
                    <p:nvPicPr>
                      <p:cNvPr id="497" name="Google Shape;497;p3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2133600"/>
                        <a:ext cx="7300913" cy="258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 method that uses the params keyword</a:t>
            </a:r>
            <a:endParaRPr/>
          </a:p>
        </p:txBody>
      </p:sp>
      <p:sp>
        <p:nvSpPr>
          <p:cNvPr id="504" name="Google Shape;504;p35"/>
          <p:cNvSpPr txBox="1"/>
          <p:nvPr>
            <p:ph idx="10" type="dt"/>
          </p:nvPr>
        </p:nvSpPr>
        <p:spPr>
          <a:xfrm>
            <a:off x="0" y="6459538"/>
            <a:ext cx="1854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Murach's C# 2015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5" name="Google Shape;505;p35"/>
          <p:cNvGraphicFramePr/>
          <p:nvPr/>
        </p:nvGraphicFramePr>
        <p:xfrm>
          <a:off x="943768" y="2624931"/>
          <a:ext cx="7300913" cy="2465388"/>
        </p:xfrm>
        <a:graphic>
          <a:graphicData uri="http://schemas.openxmlformats.org/presentationml/2006/ole">
            <mc:AlternateContent>
              <mc:Choice Requires="v">
                <p:oleObj r:id="rId4" imgH="2465388" imgW="7300913" progId="Word.Document.12" spid="_x0000_s1">
                  <p:embed/>
                </p:oleObj>
              </mc:Choice>
              <mc:Fallback>
                <p:oleObj r:id="rId5" imgH="2465388" imgW="7300913" progId="Word.Document.12">
                  <p:embed/>
                  <p:pic>
                    <p:nvPicPr>
                      <p:cNvPr id="505" name="Google Shape;505;p3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624931"/>
                        <a:ext cx="7300913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 statement that creates a null array</a:t>
            </a:r>
            <a:endParaRPr/>
          </a:p>
        </p:txBody>
      </p:sp>
      <p:graphicFrame>
        <p:nvGraphicFramePr>
          <p:cNvPr id="511" name="Google Shape;511;p36"/>
          <p:cNvGraphicFramePr/>
          <p:nvPr/>
        </p:nvGraphicFramePr>
        <p:xfrm>
          <a:off x="962393" y="2057400"/>
          <a:ext cx="7300913" cy="1435100"/>
        </p:xfrm>
        <a:graphic>
          <a:graphicData uri="http://schemas.openxmlformats.org/presentationml/2006/ole">
            <mc:AlternateContent>
              <mc:Choice Requires="v">
                <p:oleObj r:id="rId4" imgH="1435100" imgW="7300913" progId="Word.Document.12" spid="_x0000_s1">
                  <p:embed/>
                </p:oleObj>
              </mc:Choice>
              <mc:Fallback>
                <p:oleObj r:id="rId5" imgH="1435100" imgW="7300913" progId="Word.Document.12">
                  <p:embed/>
                  <p:pic>
                    <p:nvPicPr>
                      <p:cNvPr id="511" name="Google Shape;511;p3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62393" y="2057400"/>
                        <a:ext cx="7300913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None/>
            </a:pPr>
            <a:r>
              <a:rPr lang="en-US"/>
              <a:t>Code that uses if statements to prevent a NullReferenceException</a:t>
            </a:r>
            <a:endParaRPr/>
          </a:p>
        </p:txBody>
      </p:sp>
      <p:graphicFrame>
        <p:nvGraphicFramePr>
          <p:cNvPr id="517" name="Google Shape;517;p37"/>
          <p:cNvGraphicFramePr/>
          <p:nvPr/>
        </p:nvGraphicFramePr>
        <p:xfrm>
          <a:off x="943768" y="2024856"/>
          <a:ext cx="7300913" cy="3665538"/>
        </p:xfrm>
        <a:graphic>
          <a:graphicData uri="http://schemas.openxmlformats.org/presentationml/2006/ole">
            <mc:AlternateContent>
              <mc:Choice Requires="v">
                <p:oleObj r:id="rId4" imgH="3665538" imgW="7300913" progId="Word.Document.12" spid="_x0000_s1">
                  <p:embed/>
                </p:oleObj>
              </mc:Choice>
              <mc:Fallback>
                <p:oleObj r:id="rId5" imgH="3665538" imgW="7300913" progId="Word.Document.12">
                  <p:embed/>
                  <p:pic>
                    <p:nvPicPr>
                      <p:cNvPr id="517" name="Google Shape;517;p3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024856"/>
                        <a:ext cx="7300913" cy="366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 sz="3500"/>
              <a:t>Comparing arrays and collections</a:t>
            </a:r>
            <a:endParaRPr sz="3500"/>
          </a:p>
        </p:txBody>
      </p:sp>
      <p:graphicFrame>
        <p:nvGraphicFramePr>
          <p:cNvPr id="523" name="Google Shape;523;p38"/>
          <p:cNvGraphicFramePr/>
          <p:nvPr/>
        </p:nvGraphicFramePr>
        <p:xfrm>
          <a:off x="944403" y="1905000"/>
          <a:ext cx="7300913" cy="2963863"/>
        </p:xfrm>
        <a:graphic>
          <a:graphicData uri="http://schemas.openxmlformats.org/presentationml/2006/ole">
            <mc:AlternateContent>
              <mc:Choice Requires="v">
                <p:oleObj r:id="rId4" imgH="2963863" imgW="7300913" progId="Word.Document.12" spid="_x0000_s1">
                  <p:embed/>
                </p:oleObj>
              </mc:Choice>
              <mc:Fallback>
                <p:oleObj r:id="rId5" imgH="2963863" imgW="7300913" progId="Word.Document.12">
                  <p:embed/>
                  <p:pic>
                    <p:nvPicPr>
                      <p:cNvPr id="523" name="Google Shape;523;p3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1905000"/>
                        <a:ext cx="7300913" cy="296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 sz="3400"/>
              <a:t>Commonly used collection classes</a:t>
            </a:r>
            <a:endParaRPr sz="3400"/>
          </a:p>
        </p:txBody>
      </p:sp>
      <p:graphicFrame>
        <p:nvGraphicFramePr>
          <p:cNvPr id="529" name="Google Shape;529;p39"/>
          <p:cNvGraphicFramePr/>
          <p:nvPr/>
        </p:nvGraphicFramePr>
        <p:xfrm>
          <a:off x="1675242" y="1846263"/>
          <a:ext cx="5837965" cy="4022725"/>
        </p:xfrm>
        <a:graphic>
          <a:graphicData uri="http://schemas.openxmlformats.org/presentationml/2006/ole">
            <mc:AlternateContent>
              <mc:Choice Requires="v">
                <p:oleObj r:id="rId4" imgH="4022725" imgW="5837965" progId="Word.Document.12" spid="_x0000_s1">
                  <p:embed/>
                </p:oleObj>
              </mc:Choice>
              <mc:Fallback>
                <p:oleObj r:id="rId5" imgH="4022725" imgW="5837965" progId="Word.Document.12">
                  <p:embed/>
                  <p:pic>
                    <p:nvPicPr>
                      <p:cNvPr id="529" name="Google Shape;529;p3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675242" y="1846263"/>
                        <a:ext cx="5837965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syntax for creating a one-dimensional array</a:t>
            </a:r>
            <a:endParaRPr/>
          </a:p>
        </p:txBody>
      </p:sp>
      <p:graphicFrame>
        <p:nvGraphicFramePr>
          <p:cNvPr id="314" name="Google Shape;314;p4"/>
          <p:cNvGraphicFramePr/>
          <p:nvPr/>
        </p:nvGraphicFramePr>
        <p:xfrm>
          <a:off x="943768" y="1978025"/>
          <a:ext cx="7300913" cy="3759200"/>
        </p:xfrm>
        <a:graphic>
          <a:graphicData uri="http://schemas.openxmlformats.org/presentationml/2006/ole">
            <mc:AlternateContent>
              <mc:Choice Requires="v">
                <p:oleObj r:id="rId4" imgH="3759200" imgW="7300913" progId="Word.Document.12" spid="_x0000_s1">
                  <p:embed/>
                </p:oleObj>
              </mc:Choice>
              <mc:Fallback>
                <p:oleObj r:id="rId5" imgH="3759200" imgW="7300913" progId="Word.Document.12">
                  <p:embed/>
                  <p:pic>
                    <p:nvPicPr>
                      <p:cNvPr id="314" name="Google Shape;314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978025"/>
                        <a:ext cx="7300913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 sz="3400"/>
              <a:t>Commonly used collection classes</a:t>
            </a:r>
            <a:endParaRPr sz="3400"/>
          </a:p>
        </p:txBody>
      </p:sp>
      <p:graphicFrame>
        <p:nvGraphicFramePr>
          <p:cNvPr id="535" name="Google Shape;535;p40"/>
          <p:cNvGraphicFramePr/>
          <p:nvPr/>
        </p:nvGraphicFramePr>
        <p:xfrm>
          <a:off x="944393" y="2031306"/>
          <a:ext cx="7300912" cy="1830387"/>
        </p:xfrm>
        <a:graphic>
          <a:graphicData uri="http://schemas.openxmlformats.org/presentationml/2006/ole">
            <mc:AlternateContent>
              <mc:Choice Requires="v">
                <p:oleObj r:id="rId4" imgH="1830387" imgW="7300912" progId="Word.Document.12" spid="_x0000_s1">
                  <p:embed/>
                </p:oleObj>
              </mc:Choice>
              <mc:Fallback>
                <p:oleObj r:id="rId5" imgH="1830387" imgW="7300912" progId="Word.Document.12">
                  <p:embed/>
                  <p:pic>
                    <p:nvPicPr>
                      <p:cNvPr id="535" name="Google Shape;535;p4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393" y="2031306"/>
                        <a:ext cx="7300912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using directive for untyped collections</a:t>
            </a:r>
            <a:endParaRPr/>
          </a:p>
        </p:txBody>
      </p:sp>
      <p:graphicFrame>
        <p:nvGraphicFramePr>
          <p:cNvPr id="541" name="Google Shape;541;p41"/>
          <p:cNvGraphicFramePr/>
          <p:nvPr/>
        </p:nvGraphicFramePr>
        <p:xfrm>
          <a:off x="944403" y="2057400"/>
          <a:ext cx="7300913" cy="2894013"/>
        </p:xfrm>
        <a:graphic>
          <a:graphicData uri="http://schemas.openxmlformats.org/presentationml/2006/ole">
            <mc:AlternateContent>
              <mc:Choice Requires="v">
                <p:oleObj r:id="rId4" imgH="2894013" imgW="7300913" progId="Word.Document.12" spid="_x0000_s1">
                  <p:embed/>
                </p:oleObj>
              </mc:Choice>
              <mc:Fallback>
                <p:oleObj r:id="rId5" imgH="2894013" imgW="7300913" progId="Word.Document.12">
                  <p:embed/>
                  <p:pic>
                    <p:nvPicPr>
                      <p:cNvPr id="541" name="Google Shape;541;p4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2057400"/>
                        <a:ext cx="7300913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using directive for typed collections</a:t>
            </a:r>
            <a:endParaRPr/>
          </a:p>
        </p:txBody>
      </p:sp>
      <p:graphicFrame>
        <p:nvGraphicFramePr>
          <p:cNvPr id="547" name="Google Shape;547;p42"/>
          <p:cNvGraphicFramePr/>
          <p:nvPr/>
        </p:nvGraphicFramePr>
        <p:xfrm>
          <a:off x="943768" y="2244725"/>
          <a:ext cx="7300913" cy="3225800"/>
        </p:xfrm>
        <a:graphic>
          <a:graphicData uri="http://schemas.openxmlformats.org/presentationml/2006/ole">
            <mc:AlternateContent>
              <mc:Choice Requires="v">
                <p:oleObj r:id="rId4" imgH="3225800" imgW="7300913" progId="Word.Document.12" spid="_x0000_s1">
                  <p:embed/>
                </p:oleObj>
              </mc:Choice>
              <mc:Fallback>
                <p:oleObj r:id="rId5" imgH="3225800" imgW="7300913" progId="Word.Document.12">
                  <p:embed/>
                  <p:pic>
                    <p:nvPicPr>
                      <p:cNvPr id="547" name="Google Shape;547;p4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244725"/>
                        <a:ext cx="7300913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 list of string elements</a:t>
            </a:r>
            <a:endParaRPr/>
          </a:p>
        </p:txBody>
      </p:sp>
      <p:graphicFrame>
        <p:nvGraphicFramePr>
          <p:cNvPr id="553" name="Google Shape;553;p43"/>
          <p:cNvGraphicFramePr/>
          <p:nvPr/>
        </p:nvGraphicFramePr>
        <p:xfrm>
          <a:off x="881296" y="2057400"/>
          <a:ext cx="7300913" cy="1779588"/>
        </p:xfrm>
        <a:graphic>
          <a:graphicData uri="http://schemas.openxmlformats.org/presentationml/2006/ole">
            <mc:AlternateContent>
              <mc:Choice Requires="v">
                <p:oleObj r:id="rId4" imgH="1779588" imgW="7300913" progId="Word.Document.12" spid="_x0000_s1">
                  <p:embed/>
                </p:oleObj>
              </mc:Choice>
              <mc:Fallback>
                <p:oleObj r:id="rId5" imgH="1779588" imgW="7300913" progId="Word.Document.12">
                  <p:embed/>
                  <p:pic>
                    <p:nvPicPr>
                      <p:cNvPr id="553" name="Google Shape;553;p4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81296" y="2057400"/>
                        <a:ext cx="7300913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Common properties and methods of the List&lt;&gt; class</a:t>
            </a:r>
            <a:endParaRPr/>
          </a:p>
        </p:txBody>
      </p:sp>
      <p:graphicFrame>
        <p:nvGraphicFramePr>
          <p:cNvPr id="559" name="Google Shape;559;p44"/>
          <p:cNvGraphicFramePr/>
          <p:nvPr/>
        </p:nvGraphicFramePr>
        <p:xfrm>
          <a:off x="943768" y="1874044"/>
          <a:ext cx="7300913" cy="3967163"/>
        </p:xfrm>
        <a:graphic>
          <a:graphicData uri="http://schemas.openxmlformats.org/presentationml/2006/ole">
            <mc:AlternateContent>
              <mc:Choice Requires="v">
                <p:oleObj r:id="rId4" imgH="3967163" imgW="7300913" progId="Word.Document.12" spid="_x0000_s1">
                  <p:embed/>
                </p:oleObj>
              </mc:Choice>
              <mc:Fallback>
                <p:oleObj r:id="rId5" imgH="3967163" imgW="7300913" progId="Word.Document.12">
                  <p:embed/>
                  <p:pic>
                    <p:nvPicPr>
                      <p:cNvPr id="559" name="Google Shape;559;p4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874044"/>
                        <a:ext cx="7300913" cy="396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None/>
            </a:pPr>
            <a:r>
              <a:rPr lang="en-US"/>
              <a:t>Common properties and methods of the List&lt;&gt; class (cont.)</a:t>
            </a:r>
            <a:endParaRPr/>
          </a:p>
        </p:txBody>
      </p:sp>
      <p:graphicFrame>
        <p:nvGraphicFramePr>
          <p:cNvPr id="565" name="Google Shape;565;p45"/>
          <p:cNvGraphicFramePr/>
          <p:nvPr/>
        </p:nvGraphicFramePr>
        <p:xfrm>
          <a:off x="1517984" y="1846263"/>
          <a:ext cx="6152481" cy="4022725"/>
        </p:xfrm>
        <a:graphic>
          <a:graphicData uri="http://schemas.openxmlformats.org/presentationml/2006/ole">
            <mc:AlternateContent>
              <mc:Choice Requires="v">
                <p:oleObj r:id="rId4" imgH="4022725" imgW="6152481" progId="Word.Document.12" spid="_x0000_s1">
                  <p:embed/>
                </p:oleObj>
              </mc:Choice>
              <mc:Fallback>
                <p:oleObj r:id="rId5" imgH="4022725" imgW="6152481" progId="Word.Document.12">
                  <p:embed/>
                  <p:pic>
                    <p:nvPicPr>
                      <p:cNvPr id="565" name="Google Shape;565;p4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17984" y="1846263"/>
                        <a:ext cx="6152481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causes the size of a list of names to be increased</a:t>
            </a:r>
            <a:endParaRPr/>
          </a:p>
        </p:txBody>
      </p:sp>
      <p:graphicFrame>
        <p:nvGraphicFramePr>
          <p:cNvPr id="571" name="Google Shape;571;p46"/>
          <p:cNvGraphicFramePr/>
          <p:nvPr/>
        </p:nvGraphicFramePr>
        <p:xfrm>
          <a:off x="822960" y="1981200"/>
          <a:ext cx="7300913" cy="1936750"/>
        </p:xfrm>
        <a:graphic>
          <a:graphicData uri="http://schemas.openxmlformats.org/presentationml/2006/ole">
            <mc:AlternateContent>
              <mc:Choice Requires="v">
                <p:oleObj r:id="rId4" imgH="1936750" imgW="7300913" progId="Word.Document.12" spid="_x0000_s1">
                  <p:embed/>
                </p:oleObj>
              </mc:Choice>
              <mc:Fallback>
                <p:oleObj r:id="rId5" imgH="1936750" imgW="7300913" progId="Word.Document.12">
                  <p:embed/>
                  <p:pic>
                    <p:nvPicPr>
                      <p:cNvPr id="571" name="Google Shape;571;p4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981200"/>
                        <a:ext cx="7300913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Retrieving a value from a list</a:t>
            </a:r>
            <a:endParaRPr/>
          </a:p>
        </p:txBody>
      </p:sp>
      <p:graphicFrame>
        <p:nvGraphicFramePr>
          <p:cNvPr id="577" name="Google Shape;577;p47"/>
          <p:cNvGraphicFramePr/>
          <p:nvPr/>
        </p:nvGraphicFramePr>
        <p:xfrm>
          <a:off x="927100" y="1936274"/>
          <a:ext cx="7300913" cy="2162175"/>
        </p:xfrm>
        <a:graphic>
          <a:graphicData uri="http://schemas.openxmlformats.org/presentationml/2006/ole">
            <mc:AlternateContent>
              <mc:Choice Requires="v">
                <p:oleObj r:id="rId4" imgH="2162175" imgW="7300913" progId="Word.Document.12" spid="_x0000_s1">
                  <p:embed/>
                </p:oleObj>
              </mc:Choice>
              <mc:Fallback>
                <p:oleObj r:id="rId5" imgH="2162175" imgW="7300913" progId="Word.Document.12">
                  <p:embed/>
                  <p:pic>
                    <p:nvPicPr>
                      <p:cNvPr id="577" name="Google Shape;577;p4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27100" y="1936274"/>
                        <a:ext cx="7300913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inserts and removes an element from the list</a:t>
            </a:r>
            <a:endParaRPr/>
          </a:p>
        </p:txBody>
      </p:sp>
      <p:graphicFrame>
        <p:nvGraphicFramePr>
          <p:cNvPr id="583" name="Google Shape;583;p48"/>
          <p:cNvGraphicFramePr/>
          <p:nvPr/>
        </p:nvGraphicFramePr>
        <p:xfrm>
          <a:off x="941538" y="1905000"/>
          <a:ext cx="6156325" cy="3979863"/>
        </p:xfrm>
        <a:graphic>
          <a:graphicData uri="http://schemas.openxmlformats.org/presentationml/2006/ole">
            <mc:AlternateContent>
              <mc:Choice Requires="v">
                <p:oleObj r:id="rId4" imgH="3979863" imgW="6156325" progId="Word.Document.12" spid="_x0000_s1">
                  <p:embed/>
                </p:oleObj>
              </mc:Choice>
              <mc:Fallback>
                <p:oleObj r:id="rId5" imgH="3979863" imgW="6156325" progId="Word.Document.12">
                  <p:embed/>
                  <p:pic>
                    <p:nvPicPr>
                      <p:cNvPr id="583" name="Google Shape;583;p4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1538" y="1905000"/>
                        <a:ext cx="6156325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None/>
            </a:pPr>
            <a:r>
              <a:rPr lang="en-US"/>
              <a:t>Code that checks for an element in the list and removes it if it exists</a:t>
            </a:r>
            <a:endParaRPr/>
          </a:p>
        </p:txBody>
      </p:sp>
      <p:graphicFrame>
        <p:nvGraphicFramePr>
          <p:cNvPr id="589" name="Google Shape;589;p49"/>
          <p:cNvGraphicFramePr/>
          <p:nvPr/>
        </p:nvGraphicFramePr>
        <p:xfrm>
          <a:off x="827773" y="1905000"/>
          <a:ext cx="6623050" cy="3979863"/>
        </p:xfrm>
        <a:graphic>
          <a:graphicData uri="http://schemas.openxmlformats.org/presentationml/2006/ole">
            <mc:AlternateContent>
              <mc:Choice Requires="v">
                <p:oleObj r:id="rId4" imgH="3979863" imgW="6623050" progId="Word.Document.12" spid="_x0000_s1">
                  <p:embed/>
                </p:oleObj>
              </mc:Choice>
              <mc:Fallback>
                <p:oleObj r:id="rId5" imgH="3979863" imgW="6623050" progId="Word.Document.12">
                  <p:embed/>
                  <p:pic>
                    <p:nvPicPr>
                      <p:cNvPr id="589" name="Google Shape;589;p4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7773" y="1905000"/>
                        <a:ext cx="6623050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An array of strings</a:t>
            </a:r>
            <a:endParaRPr/>
          </a:p>
        </p:txBody>
      </p:sp>
      <p:graphicFrame>
        <p:nvGraphicFramePr>
          <p:cNvPr id="320" name="Google Shape;320;p5"/>
          <p:cNvGraphicFramePr/>
          <p:nvPr/>
        </p:nvGraphicFramePr>
        <p:xfrm>
          <a:off x="927100" y="2057400"/>
          <a:ext cx="7300913" cy="1614488"/>
        </p:xfrm>
        <a:graphic>
          <a:graphicData uri="http://schemas.openxmlformats.org/presentationml/2006/ole">
            <mc:AlternateContent>
              <mc:Choice Requires="v">
                <p:oleObj r:id="rId4" imgH="1614488" imgW="7300913" progId="Word.Document.12" spid="_x0000_s1">
                  <p:embed/>
                </p:oleObj>
              </mc:Choice>
              <mc:Fallback>
                <p:oleObj r:id="rId5" imgH="1614488" imgW="7300913" progId="Word.Document.12">
                  <p:embed/>
                  <p:pic>
                    <p:nvPicPr>
                      <p:cNvPr id="320" name="Google Shape;320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27100" y="2057400"/>
                        <a:ext cx="7300913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Common properties of the SortedList&lt;&gt; class</a:t>
            </a:r>
            <a:endParaRPr/>
          </a:p>
        </p:txBody>
      </p:sp>
      <p:graphicFrame>
        <p:nvGraphicFramePr>
          <p:cNvPr id="595" name="Google Shape;595;p50"/>
          <p:cNvGraphicFramePr/>
          <p:nvPr/>
        </p:nvGraphicFramePr>
        <p:xfrm>
          <a:off x="943768" y="2204244"/>
          <a:ext cx="7300913" cy="3306763"/>
        </p:xfrm>
        <a:graphic>
          <a:graphicData uri="http://schemas.openxmlformats.org/presentationml/2006/ole">
            <mc:AlternateContent>
              <mc:Choice Requires="v">
                <p:oleObj r:id="rId4" imgH="3306763" imgW="7300913" progId="Word.Document.12" spid="_x0000_s1">
                  <p:embed/>
                </p:oleObj>
              </mc:Choice>
              <mc:Fallback>
                <p:oleObj r:id="rId5" imgH="3306763" imgW="7300913" progId="Word.Document.12">
                  <p:embed/>
                  <p:pic>
                    <p:nvPicPr>
                      <p:cNvPr id="595" name="Google Shape;595;p5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204244"/>
                        <a:ext cx="7300913" cy="330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Common methods of the SortedList&lt;&gt; class</a:t>
            </a:r>
            <a:endParaRPr/>
          </a:p>
        </p:txBody>
      </p:sp>
      <p:graphicFrame>
        <p:nvGraphicFramePr>
          <p:cNvPr id="602" name="Google Shape;602;p51"/>
          <p:cNvGraphicFramePr/>
          <p:nvPr/>
        </p:nvGraphicFramePr>
        <p:xfrm>
          <a:off x="1695367" y="1846263"/>
          <a:ext cx="5797715" cy="4022725"/>
        </p:xfrm>
        <a:graphic>
          <a:graphicData uri="http://schemas.openxmlformats.org/presentationml/2006/ole">
            <mc:AlternateContent>
              <mc:Choice Requires="v">
                <p:oleObj r:id="rId4" imgH="4022725" imgW="5797715" progId="Word.Document.12" spid="_x0000_s1">
                  <p:embed/>
                </p:oleObj>
              </mc:Choice>
              <mc:Fallback>
                <p:oleObj r:id="rId5" imgH="4022725" imgW="5797715" progId="Word.Document.12">
                  <p:embed/>
                  <p:pic>
                    <p:nvPicPr>
                      <p:cNvPr id="602" name="Google Shape;602;p5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695367" y="1846263"/>
                        <a:ext cx="5797715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Properties of the KeyValuePair&lt;K, V&gt; structure</a:t>
            </a:r>
            <a:endParaRPr/>
          </a:p>
        </p:txBody>
      </p:sp>
      <p:graphicFrame>
        <p:nvGraphicFramePr>
          <p:cNvPr id="608" name="Google Shape;608;p52"/>
          <p:cNvGraphicFramePr/>
          <p:nvPr/>
        </p:nvGraphicFramePr>
        <p:xfrm>
          <a:off x="822960" y="1981200"/>
          <a:ext cx="7300913" cy="1231900"/>
        </p:xfrm>
        <a:graphic>
          <a:graphicData uri="http://schemas.openxmlformats.org/presentationml/2006/ole">
            <mc:AlternateContent>
              <mc:Choice Requires="v">
                <p:oleObj r:id="rId4" imgH="1231900" imgW="7300913" progId="Word.Document.12" spid="_x0000_s1">
                  <p:embed/>
                </p:oleObj>
              </mc:Choice>
              <mc:Fallback>
                <p:oleObj r:id="rId5" imgH="1231900" imgW="7300913" progId="Word.Document.12">
                  <p:embed/>
                  <p:pic>
                    <p:nvPicPr>
                      <p:cNvPr id="608" name="Google Shape;608;p5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981200"/>
                        <a:ext cx="7300913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 sz="3400"/>
              <a:t>How to create and load a sorted list</a:t>
            </a:r>
            <a:endParaRPr sz="3400"/>
          </a:p>
        </p:txBody>
      </p:sp>
      <p:graphicFrame>
        <p:nvGraphicFramePr>
          <p:cNvPr id="614" name="Google Shape;614;p53"/>
          <p:cNvGraphicFramePr/>
          <p:nvPr/>
        </p:nvGraphicFramePr>
        <p:xfrm>
          <a:off x="822960" y="1828800"/>
          <a:ext cx="6277743" cy="4022725"/>
        </p:xfrm>
        <a:graphic>
          <a:graphicData uri="http://schemas.openxmlformats.org/presentationml/2006/ole">
            <mc:AlternateContent>
              <mc:Choice Requires="v">
                <p:oleObj r:id="rId4" imgH="4022725" imgW="6277743" progId="Word.Document.12" spid="_x0000_s1">
                  <p:embed/>
                </p:oleObj>
              </mc:Choice>
              <mc:Fallback>
                <p:oleObj r:id="rId5" imgH="4022725" imgW="6277743" progId="Word.Document.12">
                  <p:embed/>
                  <p:pic>
                    <p:nvPicPr>
                      <p:cNvPr id="614" name="Google Shape;614;p5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828800"/>
                        <a:ext cx="6277743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looks up a value in the sorted list based on a key</a:t>
            </a:r>
            <a:endParaRPr/>
          </a:p>
        </p:txBody>
      </p:sp>
      <p:graphicFrame>
        <p:nvGraphicFramePr>
          <p:cNvPr id="620" name="Google Shape;620;p54"/>
          <p:cNvGraphicFramePr/>
          <p:nvPr/>
        </p:nvGraphicFramePr>
        <p:xfrm>
          <a:off x="822325" y="1833563"/>
          <a:ext cx="6157913" cy="3973512"/>
        </p:xfrm>
        <a:graphic>
          <a:graphicData uri="http://schemas.openxmlformats.org/presentationml/2006/ole">
            <mc:AlternateContent>
              <mc:Choice Requires="v">
                <p:oleObj r:id="rId4" imgH="3973512" imgW="6157913" progId="Word.Document.12" spid="_x0000_s1">
                  <p:embed/>
                </p:oleObj>
              </mc:Choice>
              <mc:Fallback>
                <p:oleObj r:id="rId5" imgH="3973512" imgW="6157913" progId="Word.Document.12">
                  <p:embed/>
                  <p:pic>
                    <p:nvPicPr>
                      <p:cNvPr id="620" name="Google Shape;620;p5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325" y="1833563"/>
                        <a:ext cx="6157913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Properties and methods of the Queue&lt;&gt; class</a:t>
            </a:r>
            <a:endParaRPr/>
          </a:p>
        </p:txBody>
      </p:sp>
      <p:graphicFrame>
        <p:nvGraphicFramePr>
          <p:cNvPr id="626" name="Google Shape;626;p55"/>
          <p:cNvGraphicFramePr/>
          <p:nvPr/>
        </p:nvGraphicFramePr>
        <p:xfrm>
          <a:off x="943768" y="2058194"/>
          <a:ext cx="7300913" cy="3598863"/>
        </p:xfrm>
        <a:graphic>
          <a:graphicData uri="http://schemas.openxmlformats.org/presentationml/2006/ole">
            <mc:AlternateContent>
              <mc:Choice Requires="v">
                <p:oleObj r:id="rId4" imgH="3598863" imgW="7300913" progId="Word.Document.12" spid="_x0000_s1">
                  <p:embed/>
                </p:oleObj>
              </mc:Choice>
              <mc:Fallback>
                <p:oleObj r:id="rId5" imgH="3598863" imgW="7300913" progId="Word.Document.12">
                  <p:embed/>
                  <p:pic>
                    <p:nvPicPr>
                      <p:cNvPr id="626" name="Google Shape;626;p5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058194"/>
                        <a:ext cx="7300913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uses a queue</a:t>
            </a:r>
            <a:endParaRPr/>
          </a:p>
        </p:txBody>
      </p:sp>
      <p:graphicFrame>
        <p:nvGraphicFramePr>
          <p:cNvPr id="632" name="Google Shape;632;p56"/>
          <p:cNvGraphicFramePr/>
          <p:nvPr/>
        </p:nvGraphicFramePr>
        <p:xfrm>
          <a:off x="1066800" y="1851025"/>
          <a:ext cx="7019925" cy="3989388"/>
        </p:xfrm>
        <a:graphic>
          <a:graphicData uri="http://schemas.openxmlformats.org/presentationml/2006/ole">
            <mc:AlternateContent>
              <mc:Choice Requires="v">
                <p:oleObj r:id="rId4" imgH="3989388" imgW="7019925" progId="Word.Document.12" spid="_x0000_s1">
                  <p:embed/>
                </p:oleObj>
              </mc:Choice>
              <mc:Fallback>
                <p:oleObj r:id="rId5" imgH="3989388" imgW="7019925" progId="Word.Document.12">
                  <p:embed/>
                  <p:pic>
                    <p:nvPicPr>
                      <p:cNvPr id="632" name="Google Shape;632;p5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6800" y="1851025"/>
                        <a:ext cx="7019925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Properties and methods of the Stack&lt;&gt; class</a:t>
            </a:r>
            <a:endParaRPr/>
          </a:p>
        </p:txBody>
      </p:sp>
      <p:graphicFrame>
        <p:nvGraphicFramePr>
          <p:cNvPr id="638" name="Google Shape;638;p57"/>
          <p:cNvGraphicFramePr/>
          <p:nvPr/>
        </p:nvGraphicFramePr>
        <p:xfrm>
          <a:off x="943768" y="2204244"/>
          <a:ext cx="7300913" cy="3306763"/>
        </p:xfrm>
        <a:graphic>
          <a:graphicData uri="http://schemas.openxmlformats.org/presentationml/2006/ole">
            <mc:AlternateContent>
              <mc:Choice Requires="v">
                <p:oleObj r:id="rId4" imgH="3306763" imgW="7300913" progId="Word.Document.12" spid="_x0000_s1">
                  <p:embed/>
                </p:oleObj>
              </mc:Choice>
              <mc:Fallback>
                <p:oleObj r:id="rId5" imgH="3306763" imgW="7300913" progId="Word.Document.12">
                  <p:embed/>
                  <p:pic>
                    <p:nvPicPr>
                      <p:cNvPr id="638" name="Google Shape;638;p5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2204244"/>
                        <a:ext cx="7300913" cy="330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uses a stack</a:t>
            </a:r>
            <a:endParaRPr/>
          </a:p>
        </p:txBody>
      </p:sp>
      <p:graphicFrame>
        <p:nvGraphicFramePr>
          <p:cNvPr id="644" name="Google Shape;644;p58"/>
          <p:cNvGraphicFramePr/>
          <p:nvPr/>
        </p:nvGraphicFramePr>
        <p:xfrm>
          <a:off x="1096963" y="1851025"/>
          <a:ext cx="6938962" cy="3978275"/>
        </p:xfrm>
        <a:graphic>
          <a:graphicData uri="http://schemas.openxmlformats.org/presentationml/2006/ole">
            <mc:AlternateContent>
              <mc:Choice Requires="v">
                <p:oleObj r:id="rId4" imgH="3978275" imgW="6938962" progId="Word.Document.12" spid="_x0000_s1">
                  <p:embed/>
                </p:oleObj>
              </mc:Choice>
              <mc:Fallback>
                <p:oleObj r:id="rId5" imgH="3978275" imgW="6938962" progId="Word.Document.12">
                  <p:embed/>
                  <p:pic>
                    <p:nvPicPr>
                      <p:cNvPr id="644" name="Google Shape;644;p5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96963" y="1851025"/>
                        <a:ext cx="6938962" cy="397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The syntax for retrieving a value from an array list</a:t>
            </a:r>
            <a:endParaRPr/>
          </a:p>
        </p:txBody>
      </p:sp>
      <p:graphicFrame>
        <p:nvGraphicFramePr>
          <p:cNvPr id="650" name="Google Shape;650;p59"/>
          <p:cNvGraphicFramePr/>
          <p:nvPr/>
        </p:nvGraphicFramePr>
        <p:xfrm>
          <a:off x="914400" y="1751799"/>
          <a:ext cx="6390504" cy="4022725"/>
        </p:xfrm>
        <a:graphic>
          <a:graphicData uri="http://schemas.openxmlformats.org/presentationml/2006/ole">
            <mc:AlternateContent>
              <mc:Choice Requires="v">
                <p:oleObj r:id="rId4" imgH="4022725" imgW="6390504" progId="Word.Document.12" spid="_x0000_s1">
                  <p:embed/>
                </p:oleObj>
              </mc:Choice>
              <mc:Fallback>
                <p:oleObj r:id="rId5" imgH="4022725" imgW="6390504" progId="Word.Document.12">
                  <p:embed/>
                  <p:pic>
                    <p:nvPicPr>
                      <p:cNvPr id="650" name="Google Shape;650;p5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14400" y="1751799"/>
                        <a:ext cx="6390504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 sz="3500"/>
              <a:t>Default values for array elements</a:t>
            </a:r>
            <a:endParaRPr sz="3500"/>
          </a:p>
        </p:txBody>
      </p:sp>
      <p:graphicFrame>
        <p:nvGraphicFramePr>
          <p:cNvPr id="326" name="Google Shape;326;p6"/>
          <p:cNvGraphicFramePr/>
          <p:nvPr/>
        </p:nvGraphicFramePr>
        <p:xfrm>
          <a:off x="822960" y="1981200"/>
          <a:ext cx="7300913" cy="2354263"/>
        </p:xfrm>
        <a:graphic>
          <a:graphicData uri="http://schemas.openxmlformats.org/presentationml/2006/ole">
            <mc:AlternateContent>
              <mc:Choice Requires="v">
                <p:oleObj r:id="rId4" imgH="2354263" imgW="7300913" progId="Word.Document.12" spid="_x0000_s1">
                  <p:embed/>
                </p:oleObj>
              </mc:Choice>
              <mc:Fallback>
                <p:oleObj r:id="rId5" imgH="2354263" imgW="7300913" progId="Word.Document.12">
                  <p:embed/>
                  <p:pic>
                    <p:nvPicPr>
                      <p:cNvPr id="326" name="Google Shape;326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22960" y="1981200"/>
                        <a:ext cx="7300913" cy="235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Code that inserts and removes an element from the array list</a:t>
            </a:r>
            <a:endParaRPr/>
          </a:p>
        </p:txBody>
      </p:sp>
      <p:graphicFrame>
        <p:nvGraphicFramePr>
          <p:cNvPr id="656" name="Google Shape;656;p60"/>
          <p:cNvGraphicFramePr/>
          <p:nvPr/>
        </p:nvGraphicFramePr>
        <p:xfrm>
          <a:off x="685800" y="1905000"/>
          <a:ext cx="7300913" cy="2078038"/>
        </p:xfrm>
        <a:graphic>
          <a:graphicData uri="http://schemas.openxmlformats.org/presentationml/2006/ole">
            <mc:AlternateContent>
              <mc:Choice Requires="v">
                <p:oleObj r:id="rId4" imgH="2078038" imgW="7300913" progId="Word.Document.12" spid="_x0000_s1">
                  <p:embed/>
                </p:oleObj>
              </mc:Choice>
              <mc:Fallback>
                <p:oleObj r:id="rId5" imgH="2078038" imgW="7300913" progId="Word.Document.12">
                  <p:embed/>
                  <p:pic>
                    <p:nvPicPr>
                      <p:cNvPr id="656" name="Google Shape;656;p6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5800" y="1905000"/>
                        <a:ext cx="7300913" cy="207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None/>
            </a:pPr>
            <a:r>
              <a:rPr lang="en-US"/>
              <a:t>Checking for an element in the array list and removes it if it exists</a:t>
            </a:r>
            <a:endParaRPr/>
          </a:p>
        </p:txBody>
      </p:sp>
      <p:graphicFrame>
        <p:nvGraphicFramePr>
          <p:cNvPr id="662" name="Google Shape;662;p61"/>
          <p:cNvGraphicFramePr/>
          <p:nvPr/>
        </p:nvGraphicFramePr>
        <p:xfrm>
          <a:off x="944403" y="1905000"/>
          <a:ext cx="7300913" cy="1685925"/>
        </p:xfrm>
        <a:graphic>
          <a:graphicData uri="http://schemas.openxmlformats.org/presentationml/2006/ole">
            <mc:AlternateContent>
              <mc:Choice Requires="v">
                <p:oleObj r:id="rId4" imgH="1685925" imgW="7300913" progId="Word.Document.12" spid="_x0000_s1">
                  <p:embed/>
                </p:oleObj>
              </mc:Choice>
              <mc:Fallback>
                <p:oleObj r:id="rId5" imgH="1685925" imgW="7300913" progId="Word.Document.12">
                  <p:embed/>
                  <p:pic>
                    <p:nvPicPr>
                      <p:cNvPr id="662" name="Google Shape;662;p6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1905000"/>
                        <a:ext cx="7300913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Refer to an element of an array</a:t>
            </a:r>
            <a:endParaRPr/>
          </a:p>
        </p:txBody>
      </p:sp>
      <p:graphicFrame>
        <p:nvGraphicFramePr>
          <p:cNvPr id="332" name="Google Shape;332;p7"/>
          <p:cNvGraphicFramePr/>
          <p:nvPr/>
        </p:nvGraphicFramePr>
        <p:xfrm>
          <a:off x="943768" y="1996281"/>
          <a:ext cx="7300913" cy="3722688"/>
        </p:xfrm>
        <a:graphic>
          <a:graphicData uri="http://schemas.openxmlformats.org/presentationml/2006/ole">
            <mc:AlternateContent>
              <mc:Choice Requires="v">
                <p:oleObj r:id="rId4" imgH="3722688" imgW="7300913" progId="Word.Document.12" spid="_x0000_s1">
                  <p:embed/>
                </p:oleObj>
              </mc:Choice>
              <mc:Fallback>
                <p:oleObj r:id="rId5" imgH="3722688" imgW="7300913" progId="Word.Document.12">
                  <p:embed/>
                  <p:pic>
                    <p:nvPicPr>
                      <p:cNvPr id="332" name="Google Shape;332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996281"/>
                        <a:ext cx="7300913" cy="372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Creating an array and assigning values in one statement</a:t>
            </a:r>
            <a:endParaRPr/>
          </a:p>
        </p:txBody>
      </p:sp>
      <p:graphicFrame>
        <p:nvGraphicFramePr>
          <p:cNvPr id="338" name="Google Shape;338;p8"/>
          <p:cNvGraphicFramePr/>
          <p:nvPr/>
        </p:nvGraphicFramePr>
        <p:xfrm>
          <a:off x="944403" y="2133600"/>
          <a:ext cx="7300913" cy="2749550"/>
        </p:xfrm>
        <a:graphic>
          <a:graphicData uri="http://schemas.openxmlformats.org/presentationml/2006/ole">
            <mc:AlternateContent>
              <mc:Choice Requires="v">
                <p:oleObj r:id="rId4" imgH="2749550" imgW="7300913" progId="Word.Document.12" spid="_x0000_s1">
                  <p:embed/>
                </p:oleObj>
              </mc:Choice>
              <mc:Fallback>
                <p:oleObj r:id="rId5" imgH="2749550" imgW="7300913" progId="Word.Document.12">
                  <p:embed/>
                  <p:pic>
                    <p:nvPicPr>
                      <p:cNvPr id="338" name="Google Shape;338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403" y="2133600"/>
                        <a:ext cx="7300913" cy="274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vo"/>
              <a:buNone/>
            </a:pPr>
            <a:r>
              <a:rPr lang="en-US"/>
              <a:t>Using the Length property</a:t>
            </a:r>
            <a:endParaRPr/>
          </a:p>
        </p:txBody>
      </p:sp>
      <p:sp>
        <p:nvSpPr>
          <p:cNvPr id="344" name="Google Shape;344;p9"/>
          <p:cNvSpPr txBox="1"/>
          <p:nvPr>
            <p:ph idx="12" type="sldNum"/>
          </p:nvPr>
        </p:nvSpPr>
        <p:spPr>
          <a:xfrm>
            <a:off x="8159750" y="6459538"/>
            <a:ext cx="9842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C8,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345" name="Google Shape;345;p9"/>
          <p:cNvGraphicFramePr/>
          <p:nvPr/>
        </p:nvGraphicFramePr>
        <p:xfrm>
          <a:off x="943768" y="1930400"/>
          <a:ext cx="7300913" cy="3854450"/>
        </p:xfrm>
        <a:graphic>
          <a:graphicData uri="http://schemas.openxmlformats.org/presentationml/2006/ole">
            <mc:AlternateContent>
              <mc:Choice Requires="v">
                <p:oleObj r:id="rId4" imgH="3854450" imgW="7300913" progId="Word.Document.12" spid="_x0000_s1">
                  <p:embed/>
                </p:oleObj>
              </mc:Choice>
              <mc:Fallback>
                <p:oleObj r:id="rId5" imgH="3854450" imgW="7300913" progId="Word.Document.12">
                  <p:embed/>
                  <p:pic>
                    <p:nvPicPr>
                      <p:cNvPr id="345" name="Google Shape;345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768" y="1930400"/>
                        <a:ext cx="7300913" cy="385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2016-01-14T22:50:19Z</dcterms:created>
  <dc:creator>Maria David</dc:creator>
</cp:coreProperties>
</file>